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54" r:id="rId1"/>
  </p:sldMasterIdLst>
  <p:notesMasterIdLst>
    <p:notesMasterId r:id="rId13"/>
  </p:notesMasterIdLst>
  <p:sldIdLst>
    <p:sldId id="359" r:id="rId2"/>
    <p:sldId id="373" r:id="rId3"/>
    <p:sldId id="374" r:id="rId4"/>
    <p:sldId id="375" r:id="rId5"/>
    <p:sldId id="362" r:id="rId6"/>
    <p:sldId id="364" r:id="rId7"/>
    <p:sldId id="365" r:id="rId8"/>
    <p:sldId id="376" r:id="rId9"/>
    <p:sldId id="367" r:id="rId10"/>
    <p:sldId id="368" r:id="rId11"/>
    <p:sldId id="371" r:id="rId12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59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6BDBFE-CD86-439C-B510-060044B0556A}" v="3" dt="2024-04-24T00:27:45.1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31" autoAdjust="0"/>
    <p:restoredTop sz="96353" autoAdjust="0"/>
  </p:normalViewPr>
  <p:slideViewPr>
    <p:cSldViewPr>
      <p:cViewPr varScale="1">
        <p:scale>
          <a:sx n="110" d="100"/>
          <a:sy n="110" d="100"/>
        </p:scale>
        <p:origin x="738" y="114"/>
      </p:cViewPr>
      <p:guideLst>
        <p:guide orient="horz" pos="2159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55CD1AB8-4A78-4709-B4FB-4CE1EDED0629}" type="datetime1">
              <a:rPr lang="ko-KR" altLang="en-US"/>
              <a:pPr lvl="0">
                <a:defRPr/>
              </a:pPr>
              <a:t>2024-04-24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6D3286E0-17FA-4A2A-95E8-697269157411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3059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7793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9665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610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218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9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DEF0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7655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9525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표지">
    <p:bg>
      <p:bgPr>
        <a:solidFill>
          <a:srgbClr val="40B6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3982312D-C989-F15D-CE08-C02732D7BCC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144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스스로준비학습">
    <p:bg>
      <p:bgPr>
        <a:solidFill>
          <a:srgbClr val="DEF0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sp>
        <p:nvSpPr>
          <p:cNvPr id="2" name="순서도: 연결자 1">
            <a:extLst>
              <a:ext uri="{FF2B5EF4-FFF2-40B4-BE49-F238E27FC236}">
                <a16:creationId xmlns:a16="http://schemas.microsoft.com/office/drawing/2014/main" id="{6911E9B2-7796-E1D9-4EC5-AEE8CE0AAAD5}"/>
              </a:ext>
            </a:extLst>
          </p:cNvPr>
          <p:cNvSpPr/>
          <p:nvPr userDrawn="1"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338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0B43AA25-1DB5-6F93-5863-E523B6BBA2E2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F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63F3FFCD-FFC2-083B-B491-CE5384857C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178" y="188640"/>
            <a:ext cx="3333750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254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43134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86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9" r:id="rId2"/>
    <p:sldLayoutId id="2147483657" r:id="rId3"/>
    <p:sldLayoutId id="2147483658" r:id="rId4"/>
    <p:sldLayoutId id="2147483670" r:id="rId5"/>
    <p:sldLayoutId id="2147483671" r:id="rId6"/>
    <p:sldLayoutId id="2147483672" r:id="rId7"/>
    <p:sldLayoutId id="2147483673" r:id="rId8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1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svg"/><Relationship Id="rId1" Type="http://schemas.openxmlformats.org/officeDocument/2006/relationships/slideLayout" Target="../slideLayouts/slideLayout5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1.png"/><Relationship Id="rId15" Type="http://schemas.openxmlformats.org/officeDocument/2006/relationships/image" Target="../media/image12.png"/><Relationship Id="rId10" Type="http://schemas.openxmlformats.org/officeDocument/2006/relationships/slide" Target="slide8.xml"/><Relationship Id="rId4" Type="http://schemas.openxmlformats.org/officeDocument/2006/relationships/image" Target="../media/image10.png"/><Relationship Id="rId9" Type="http://schemas.openxmlformats.org/officeDocument/2006/relationships/slide" Target="slide7.xml"/><Relationship Id="rId14" Type="http://schemas.openxmlformats.org/officeDocument/2006/relationships/slide" Target="slide1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18" Type="http://schemas.openxmlformats.org/officeDocument/2006/relationships/image" Target="../media/image18.png"/><Relationship Id="rId3" Type="http://schemas.openxmlformats.org/officeDocument/2006/relationships/image" Target="../media/image10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17.png"/><Relationship Id="rId2" Type="http://schemas.openxmlformats.org/officeDocument/2006/relationships/image" Target="../media/image20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4.png"/><Relationship Id="rId11" Type="http://schemas.openxmlformats.org/officeDocument/2006/relationships/slide" Target="slide2.xml"/><Relationship Id="rId5" Type="http://schemas.openxmlformats.org/officeDocument/2006/relationships/image" Target="../media/image23.png"/><Relationship Id="rId15" Type="http://schemas.openxmlformats.org/officeDocument/2006/relationships/slide" Target="slide1.xml"/><Relationship Id="rId10" Type="http://schemas.openxmlformats.org/officeDocument/2006/relationships/slide" Target="slide8.xml"/><Relationship Id="rId19" Type="http://schemas.openxmlformats.org/officeDocument/2006/relationships/image" Target="../media/image19.png"/><Relationship Id="rId4" Type="http://schemas.openxmlformats.org/officeDocument/2006/relationships/image" Target="../media/image11.png"/><Relationship Id="rId9" Type="http://schemas.openxmlformats.org/officeDocument/2006/relationships/slide" Target="slide7.xml"/><Relationship Id="rId1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7.png"/><Relationship Id="rId3" Type="http://schemas.openxmlformats.org/officeDocument/2006/relationships/image" Target="../media/image2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6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1.png"/><Relationship Id="rId15" Type="http://schemas.openxmlformats.org/officeDocument/2006/relationships/slide" Target="slide1.xml"/><Relationship Id="rId10" Type="http://schemas.openxmlformats.org/officeDocument/2006/relationships/slide" Target="slide2.xml"/><Relationship Id="rId19" Type="http://schemas.openxmlformats.org/officeDocument/2006/relationships/image" Target="../media/image18.png"/><Relationship Id="rId4" Type="http://schemas.openxmlformats.org/officeDocument/2006/relationships/image" Target="../media/image10.png"/><Relationship Id="rId9" Type="http://schemas.openxmlformats.org/officeDocument/2006/relationships/slide" Target="slide8.xml"/><Relationship Id="rId1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1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1.xml"/><Relationship Id="rId15" Type="http://schemas.openxmlformats.org/officeDocument/2006/relationships/image" Target="../media/image17.png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1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9.png"/><Relationship Id="rId2" Type="http://schemas.openxmlformats.org/officeDocument/2006/relationships/image" Target="../media/image20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6.png"/><Relationship Id="rId15" Type="http://schemas.openxmlformats.org/officeDocument/2006/relationships/image" Target="../media/image17.png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1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9.png"/><Relationship Id="rId2" Type="http://schemas.openxmlformats.org/officeDocument/2006/relationships/image" Target="../media/image20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6.png"/><Relationship Id="rId15" Type="http://schemas.openxmlformats.org/officeDocument/2006/relationships/image" Target="../media/image17.png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9.png"/><Relationship Id="rId3" Type="http://schemas.openxmlformats.org/officeDocument/2006/relationships/image" Target="../media/image2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1.png"/><Relationship Id="rId15" Type="http://schemas.openxmlformats.org/officeDocument/2006/relationships/image" Target="../media/image16.png"/><Relationship Id="rId10" Type="http://schemas.openxmlformats.org/officeDocument/2006/relationships/slide" Target="slide2.xml"/><Relationship Id="rId19" Type="http://schemas.openxmlformats.org/officeDocument/2006/relationships/image" Target="../media/image21.png"/><Relationship Id="rId4" Type="http://schemas.openxmlformats.org/officeDocument/2006/relationships/image" Target="../media/image10.png"/><Relationship Id="rId9" Type="http://schemas.openxmlformats.org/officeDocument/2006/relationships/slide" Target="slide8.xml"/><Relationship Id="rId1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1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9.png"/><Relationship Id="rId2" Type="http://schemas.openxmlformats.org/officeDocument/2006/relationships/image" Target="../media/image20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6.png"/><Relationship Id="rId15" Type="http://schemas.openxmlformats.org/officeDocument/2006/relationships/image" Target="../media/image17.png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1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9.png"/><Relationship Id="rId2" Type="http://schemas.openxmlformats.org/officeDocument/2006/relationships/image" Target="../media/image20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6.png"/><Relationship Id="rId15" Type="http://schemas.openxmlformats.org/officeDocument/2006/relationships/image" Target="../media/image17.png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slide" Target="slide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1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9.png"/><Relationship Id="rId2" Type="http://schemas.openxmlformats.org/officeDocument/2006/relationships/image" Target="../media/image20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6.png"/><Relationship Id="rId15" Type="http://schemas.openxmlformats.org/officeDocument/2006/relationships/image" Target="../media/image17.png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slide" Target="slide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9.png"/><Relationship Id="rId3" Type="http://schemas.openxmlformats.org/officeDocument/2006/relationships/image" Target="../media/image10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8.png"/><Relationship Id="rId2" Type="http://schemas.openxmlformats.org/officeDocument/2006/relationships/image" Target="../media/image20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6.png"/><Relationship Id="rId15" Type="http://schemas.openxmlformats.org/officeDocument/2006/relationships/image" Target="../media/image22.png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9585" y="2394807"/>
            <a:ext cx="6038463" cy="16133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lnSpc>
                <a:spcPct val="100000"/>
              </a:lnSpc>
              <a:defRPr/>
            </a:pPr>
            <a:r>
              <a:rPr lang="en-US" altLang="ko-KR" sz="5000" b="1">
                <a:solidFill>
                  <a:schemeClr val="bg1"/>
                </a:solidFill>
              </a:rPr>
              <a:t>(</a:t>
            </a:r>
            <a:r>
              <a:rPr lang="ko-KR" altLang="en-US" sz="5000" b="1">
                <a:solidFill>
                  <a:schemeClr val="bg1"/>
                </a:solidFill>
              </a:rPr>
              <a:t>몇십몇</a:t>
            </a:r>
            <a:r>
              <a:rPr lang="en-US" altLang="ko-KR" sz="5000" b="1">
                <a:solidFill>
                  <a:schemeClr val="bg1"/>
                </a:solidFill>
              </a:rPr>
              <a:t>)×(</a:t>
            </a:r>
            <a:r>
              <a:rPr lang="ko-KR" altLang="en-US" sz="5000" b="1">
                <a:solidFill>
                  <a:schemeClr val="bg1"/>
                </a:solidFill>
              </a:rPr>
              <a:t>몇십몇</a:t>
            </a:r>
            <a:r>
              <a:rPr lang="en-US" altLang="ko-KR" sz="5000" b="1">
                <a:solidFill>
                  <a:schemeClr val="bg1"/>
                </a:solidFill>
              </a:rPr>
              <a:t>)</a:t>
            </a:r>
            <a:r>
              <a:rPr lang="ko-KR" altLang="en-US" sz="5000" b="1">
                <a:solidFill>
                  <a:schemeClr val="bg1"/>
                </a:solidFill>
              </a:rPr>
              <a:t>을</a:t>
            </a:r>
          </a:p>
          <a:p>
            <a:pPr lvl="0">
              <a:lnSpc>
                <a:spcPct val="100000"/>
              </a:lnSpc>
              <a:defRPr/>
            </a:pPr>
            <a:r>
              <a:rPr lang="ko-KR" altLang="en-US" sz="5000" b="1">
                <a:solidFill>
                  <a:schemeClr val="bg1"/>
                </a:solidFill>
              </a:rPr>
              <a:t>구해 볼까요</a:t>
            </a:r>
            <a:r>
              <a:rPr lang="en-US" altLang="ko-KR" sz="5000" b="1">
                <a:solidFill>
                  <a:schemeClr val="bg1"/>
                </a:solidFill>
              </a:rPr>
              <a:t>?(1)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08303" y="1146453"/>
            <a:ext cx="31015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3600" b="1" spc="-300">
                <a:solidFill>
                  <a:srgbClr val="FFFF00"/>
                </a:solidFill>
              </a:rPr>
              <a:t>곱셈</a:t>
            </a:r>
          </a:p>
        </p:txBody>
      </p:sp>
      <p:grpSp>
        <p:nvGrpSpPr>
          <p:cNvPr id="13" name="그룹 12"/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14" name="그림 13"/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0033605" y="391201"/>
              <a:ext cx="1521982" cy="38700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defRPr/>
              </a:pPr>
              <a:r>
                <a:rPr kumimoji="0" lang="en-US" altLang="ko-KR" sz="2000" b="1" i="0" u="none" strike="noStrike" kern="1200" cap="none" normalizeH="0" baseline="0">
                  <a:effectLst/>
                  <a:uLnTx/>
                  <a:uFillTx/>
                  <a:latin typeface="맑은 고딕"/>
                  <a:ea typeface="맑은 고딕"/>
                  <a:cs typeface="+mn-cs"/>
                </a:rPr>
                <a:t>22~23</a:t>
              </a:r>
              <a:r>
                <a:rPr kumimoji="0" lang="ko-KR" altLang="en-US" sz="2000" b="1" i="0" u="none" strike="noStrike" kern="1200" cap="none" normalizeH="0" baseline="0">
                  <a:effectLst/>
                  <a:uLnTx/>
                  <a:uFillTx/>
                  <a:latin typeface="맑은 고딕"/>
                  <a:ea typeface="맑은 고딕"/>
                  <a:cs typeface="+mn-cs"/>
                </a:rPr>
                <a:t>쪽</a:t>
              </a:r>
              <a:endParaRPr kumimoji="0" lang="ko-KR" altLang="en-US" sz="2000" b="1" i="0" u="none" strike="noStrike" kern="1200" cap="none" normalizeH="0" baseline="0">
                <a:latin typeface="맑은 고딕"/>
                <a:ea typeface="맑은 고딕"/>
                <a:cs typeface="+mn-cs"/>
              </a:endParaRPr>
            </a:p>
          </p:txBody>
        </p:sp>
      </p:grpSp>
      <p:grpSp>
        <p:nvGrpSpPr>
          <p:cNvPr id="42" name="그룹 4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4" name="그룹 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" name="직사각형 5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7" name="직사각형 6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" name="직사각형 7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9" name="그림 8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0" name="그림 9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E70AB093-9CAE-9910-DB1A-17DAA1CE4023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12" name="사각형: 둥근 모서리 11">
              <a:hlinkClick r:id="rId6" action="ppaction://hlinksldjump"/>
              <a:extLst>
                <a:ext uri="{FF2B5EF4-FFF2-40B4-BE49-F238E27FC236}">
                  <a16:creationId xmlns:a16="http://schemas.microsoft.com/office/drawing/2014/main" id="{5123DD9A-23EC-1886-3AEE-E14B79625602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19" name="사각형: 둥근 모서리 18">
              <a:hlinkClick r:id="rId7" action="ppaction://hlinksldjump"/>
              <a:extLst>
                <a:ext uri="{FF2B5EF4-FFF2-40B4-BE49-F238E27FC236}">
                  <a16:creationId xmlns:a16="http://schemas.microsoft.com/office/drawing/2014/main" id="{6A7B4718-DA46-4BA8-AFE4-8834546884A6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0" name="사각형: 둥근 모서리 19">
              <a:hlinkClick r:id="rId8" action="ppaction://hlinksldjump"/>
              <a:extLst>
                <a:ext uri="{FF2B5EF4-FFF2-40B4-BE49-F238E27FC236}">
                  <a16:creationId xmlns:a16="http://schemas.microsoft.com/office/drawing/2014/main" id="{5D62E1F2-4E00-0170-E03D-AB80F663A94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1" name="사각형: 둥근 모서리 20">
              <a:hlinkClick r:id="rId9" action="ppaction://hlinksldjump"/>
              <a:extLst>
                <a:ext uri="{FF2B5EF4-FFF2-40B4-BE49-F238E27FC236}">
                  <a16:creationId xmlns:a16="http://schemas.microsoft.com/office/drawing/2014/main" id="{439C824E-42EB-DB73-5FED-5B13F49B3E06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2" name="사각형: 둥근 모서리 21">
              <a:hlinkClick r:id="rId10" action="ppaction://hlinksldjump"/>
              <a:extLst>
                <a:ext uri="{FF2B5EF4-FFF2-40B4-BE49-F238E27FC236}">
                  <a16:creationId xmlns:a16="http://schemas.microsoft.com/office/drawing/2014/main" id="{E1769D2A-06A7-AAA8-A562-944836DBDAF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2" name="사각형: 둥근 모서리 31">
              <a:hlinkClick r:id="rId11" action="ppaction://hlinksldjump"/>
              <a:extLst>
                <a:ext uri="{FF2B5EF4-FFF2-40B4-BE49-F238E27FC236}">
                  <a16:creationId xmlns:a16="http://schemas.microsoft.com/office/drawing/2014/main" id="{F4B0CC3E-CFFA-8E20-6EA7-37D510F2C54F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3" name="사각형: 둥근 모서리 32">
              <a:hlinkClick r:id="rId12" action="ppaction://hlinksldjump"/>
              <a:extLst>
                <a:ext uri="{FF2B5EF4-FFF2-40B4-BE49-F238E27FC236}">
                  <a16:creationId xmlns:a16="http://schemas.microsoft.com/office/drawing/2014/main" id="{E8CFE52B-2C35-BA3E-1A74-855DF0D9600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4" name="사각형: 둥근 모서리 33">
              <a:hlinkClick r:id="rId13" action="ppaction://hlinksldjump"/>
              <a:extLst>
                <a:ext uri="{FF2B5EF4-FFF2-40B4-BE49-F238E27FC236}">
                  <a16:creationId xmlns:a16="http://schemas.microsoft.com/office/drawing/2014/main" id="{A526F488-7CF1-8909-58DB-3E5DB0EF2C95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5" name="사각형: 둥근 모서리 34">
              <a:hlinkClick r:id="rId14" action="ppaction://hlinksldjump"/>
              <a:extLst>
                <a:ext uri="{FF2B5EF4-FFF2-40B4-BE49-F238E27FC236}">
                  <a16:creationId xmlns:a16="http://schemas.microsoft.com/office/drawing/2014/main" id="{4FA98473-F8A0-3399-DA31-3927C8A638BA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grpSp>
        <p:nvGrpSpPr>
          <p:cNvPr id="25" name="그룹 24">
            <a:extLst>
              <a:ext uri="{FF2B5EF4-FFF2-40B4-BE49-F238E27FC236}">
                <a16:creationId xmlns:a16="http://schemas.microsoft.com/office/drawing/2014/main" id="{987A5F19-6CD8-5844-9D89-2A9B209C2C9C}"/>
              </a:ext>
            </a:extLst>
          </p:cNvPr>
          <p:cNvGrpSpPr/>
          <p:nvPr/>
        </p:nvGrpSpPr>
        <p:grpSpPr>
          <a:xfrm>
            <a:off x="600075" y="984468"/>
            <a:ext cx="841415" cy="841415"/>
            <a:chOff x="600075" y="984468"/>
            <a:chExt cx="841415" cy="841415"/>
          </a:xfrm>
        </p:grpSpPr>
        <p:sp>
          <p:nvSpPr>
            <p:cNvPr id="26" name="타원 25">
              <a:extLst>
                <a:ext uri="{FF2B5EF4-FFF2-40B4-BE49-F238E27FC236}">
                  <a16:creationId xmlns:a16="http://schemas.microsoft.com/office/drawing/2014/main" id="{2D5F44E3-E380-CC6D-AE46-618CF20FD4C8}"/>
                </a:ext>
              </a:extLst>
            </p:cNvPr>
            <p:cNvSpPr/>
            <p:nvPr/>
          </p:nvSpPr>
          <p:spPr>
            <a:xfrm>
              <a:off x="600075" y="984468"/>
              <a:ext cx="841415" cy="84141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/>
            </a:p>
          </p:txBody>
        </p:sp>
        <p:pic>
          <p:nvPicPr>
            <p:cNvPr id="27" name="그래픽 37">
              <a:extLst>
                <a:ext uri="{FF2B5EF4-FFF2-40B4-BE49-F238E27FC236}">
                  <a16:creationId xmlns:a16="http://schemas.microsoft.com/office/drawing/2014/main" id="{93118C32-81F0-07BF-B225-B2BE1D6FEEC3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858123" y="1145212"/>
              <a:ext cx="275416" cy="565327"/>
            </a:xfrm>
            <a:prstGeom prst="rect">
              <a:avLst/>
            </a:prstGeom>
          </p:spPr>
        </p:pic>
      </p:grpSp>
      <p:grpSp>
        <p:nvGrpSpPr>
          <p:cNvPr id="28" name="Group 4">
            <a:extLst>
              <a:ext uri="{FF2B5EF4-FFF2-40B4-BE49-F238E27FC236}">
                <a16:creationId xmlns:a16="http://schemas.microsoft.com/office/drawing/2014/main" id="{43487ADB-2CF0-819E-4256-8F90741E1C00}"/>
              </a:ext>
            </a:extLst>
          </p:cNvPr>
          <p:cNvGrpSpPr/>
          <p:nvPr/>
        </p:nvGrpSpPr>
        <p:grpSpPr>
          <a:xfrm>
            <a:off x="8400256" y="2130023"/>
            <a:ext cx="2849162" cy="430693"/>
            <a:chOff x="835635" y="1649705"/>
            <a:chExt cx="2849162" cy="43069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A11F8EB-BD6C-FAC6-91FA-B5C1AE3C89FF}"/>
                </a:ext>
              </a:extLst>
            </p:cNvPr>
            <p:cNvGrpSpPr/>
            <p:nvPr/>
          </p:nvGrpSpPr>
          <p:grpSpPr>
            <a:xfrm>
              <a:off x="835635" y="1649705"/>
              <a:ext cx="2849162" cy="430693"/>
              <a:chOff x="835635" y="1649705"/>
              <a:chExt cx="2849162" cy="430693"/>
            </a:xfrm>
          </p:grpSpPr>
          <p:pic>
            <p:nvPicPr>
              <p:cNvPr id="31" name="그림 23">
                <a:extLst>
                  <a:ext uri="{FF2B5EF4-FFF2-40B4-BE49-F238E27FC236}">
                    <a16:creationId xmlns:a16="http://schemas.microsoft.com/office/drawing/2014/main" id="{5C9F9D4D-66AC-A31F-10B9-E41BEB3D1D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835635" y="1649705"/>
                <a:ext cx="2840453" cy="430693"/>
              </a:xfrm>
              <a:prstGeom prst="rect">
                <a:avLst/>
              </a:prstGeom>
            </p:spPr>
          </p:pic>
          <p:sp>
            <p:nvSpPr>
              <p:cNvPr id="36" name="TextBox 5">
                <a:extLst>
                  <a:ext uri="{FF2B5EF4-FFF2-40B4-BE49-F238E27FC236}">
                    <a16:creationId xmlns:a16="http://schemas.microsoft.com/office/drawing/2014/main" id="{9D369B9D-E711-0A18-2591-B7BB7DDA9D2B}"/>
                  </a:ext>
                </a:extLst>
              </p:cNvPr>
              <p:cNvSpPr txBox="1"/>
              <p:nvPr/>
            </p:nvSpPr>
            <p:spPr>
              <a:xfrm>
                <a:off x="2162815" y="1656120"/>
                <a:ext cx="15219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20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16</a:t>
                </a:r>
                <a:r>
                  <a:rPr kumimoji="0" lang="en-US" altLang="ko-KR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~17</a:t>
                </a:r>
                <a:r>
                  <a:rPr kumimoji="0" lang="ko-KR" altLang="en-US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2000" b="1" dirty="0"/>
              </a:p>
            </p:txBody>
          </p:sp>
        </p:grpSp>
        <p:pic>
          <p:nvPicPr>
            <p:cNvPr id="30" name="Picture 11">
              <a:extLst>
                <a:ext uri="{FF2B5EF4-FFF2-40B4-BE49-F238E27FC236}">
                  <a16:creationId xmlns:a16="http://schemas.microsoft.com/office/drawing/2014/main" id="{01A094BB-C5D9-CB79-8FB3-AAA853076A1D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1492010" y="1726445"/>
              <a:ext cx="509679" cy="308574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태국 돈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밧은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우리나라 돈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36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원과 같다고 합니다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endParaRPr lang="en-US" altLang="ko-KR" sz="3600" b="1" spc="-300" dirty="0">
              <a:solidFill>
                <a:sysClr val="windowText" lastClr="000000"/>
              </a:solidFill>
              <a:latin typeface="맑은 고딕"/>
              <a:ea typeface="맑은 고딕"/>
            </a:endParaRPr>
          </a:p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12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밧은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우리나라 돈으로 얼마인지 풀이 과정을 쓰고 답을 구해 보세요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0535" y="983619"/>
            <a:ext cx="51651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6</a:t>
            </a:r>
          </a:p>
        </p:txBody>
      </p:sp>
      <p:pic>
        <p:nvPicPr>
          <p:cNvPr id="12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4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2" name="그룹 3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3" name="그룹 3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6" name="직사각형 35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37" name="직사각형 36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38" name="직사각형 37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4" name="그림 3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5" name="그림 3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113" name="그림 112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1127448" y="797514"/>
            <a:ext cx="1017647" cy="327230"/>
          </a:xfrm>
          <a:prstGeom prst="rect">
            <a:avLst/>
          </a:prstGeom>
        </p:spPr>
      </p:pic>
      <p:sp>
        <p:nvSpPr>
          <p:cNvPr id="114" name="TextBox 4"/>
          <p:cNvSpPr txBox="1"/>
          <p:nvPr/>
        </p:nvSpPr>
        <p:spPr>
          <a:xfrm>
            <a:off x="8512476" y="5354249"/>
            <a:ext cx="3676281" cy="646331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(                 )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원</a:t>
            </a:r>
          </a:p>
        </p:txBody>
      </p:sp>
      <p:graphicFrame>
        <p:nvGraphicFramePr>
          <p:cNvPr id="115" name="표 1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544265"/>
              </p:ext>
            </p:extLst>
          </p:nvPr>
        </p:nvGraphicFramePr>
        <p:xfrm>
          <a:off x="9413715" y="5421460"/>
          <a:ext cx="90283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3300"/>
                          </a:solidFill>
                        </a:rPr>
                        <a:t>432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6" name="TextBox 12"/>
          <p:cNvSpPr txBox="1"/>
          <p:nvPr/>
        </p:nvSpPr>
        <p:spPr>
          <a:xfrm>
            <a:off x="2699472" y="3134263"/>
            <a:ext cx="8675544" cy="1350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defRPr/>
            </a:pPr>
            <a:r>
              <a:rPr lang="en-US" altLang="ko-KR" sz="3200" b="1" dirty="0">
                <a:solidFill>
                  <a:srgbClr val="FF0000"/>
                </a:solidFill>
              </a:rPr>
              <a:t>1</a:t>
            </a:r>
            <a:r>
              <a:rPr lang="ko-KR" altLang="en-US" sz="3200" b="1" dirty="0">
                <a:solidFill>
                  <a:srgbClr val="FF0000"/>
                </a:solidFill>
              </a:rPr>
              <a:t>밧은 </a:t>
            </a:r>
            <a:r>
              <a:rPr lang="en-US" altLang="ko-KR" sz="3200" b="1" dirty="0">
                <a:solidFill>
                  <a:srgbClr val="FF0000"/>
                </a:solidFill>
              </a:rPr>
              <a:t>36</a:t>
            </a:r>
            <a:r>
              <a:rPr lang="ko-KR" altLang="en-US" sz="3200" b="1" dirty="0">
                <a:solidFill>
                  <a:srgbClr val="FF0000"/>
                </a:solidFill>
              </a:rPr>
              <a:t>원과 같으므로 </a:t>
            </a:r>
            <a:r>
              <a:rPr lang="en-US" altLang="ko-KR" sz="3200" b="1" dirty="0">
                <a:solidFill>
                  <a:srgbClr val="FF0000"/>
                </a:solidFill>
              </a:rPr>
              <a:t>12</a:t>
            </a:r>
            <a:r>
              <a:rPr lang="ko-KR" altLang="en-US" sz="3200" b="1" dirty="0">
                <a:solidFill>
                  <a:srgbClr val="FF0000"/>
                </a:solidFill>
              </a:rPr>
              <a:t>밧은 </a:t>
            </a:r>
            <a:endParaRPr lang="en-US" altLang="ko-KR" sz="3200" b="1" dirty="0">
              <a:solidFill>
                <a:srgbClr val="FF0000"/>
              </a:solidFill>
            </a:endParaRPr>
          </a:p>
          <a:p>
            <a:pPr lvl="0" algn="just">
              <a:lnSpc>
                <a:spcPct val="130000"/>
              </a:lnSpc>
              <a:defRPr/>
            </a:pPr>
            <a:r>
              <a:rPr lang="en-US" altLang="ko-KR" sz="3200" b="1" dirty="0">
                <a:solidFill>
                  <a:srgbClr val="FF0000"/>
                </a:solidFill>
              </a:rPr>
              <a:t>36×12=432(</a:t>
            </a:r>
            <a:r>
              <a:rPr lang="ko-KR" altLang="en-US" sz="3200" b="1" dirty="0">
                <a:solidFill>
                  <a:srgbClr val="FF0000"/>
                </a:solidFill>
              </a:rPr>
              <a:t>원</a:t>
            </a:r>
            <a:r>
              <a:rPr lang="en-US" altLang="ko-KR" sz="3200" b="1" dirty="0">
                <a:solidFill>
                  <a:srgbClr val="FF0000"/>
                </a:solidFill>
              </a:rPr>
              <a:t>)</a:t>
            </a:r>
            <a:r>
              <a:rPr lang="ko-KR" altLang="en-US" sz="3200" b="1" dirty="0">
                <a:solidFill>
                  <a:srgbClr val="FF0000"/>
                </a:solidFill>
              </a:rPr>
              <a:t>입니다</a:t>
            </a:r>
            <a:r>
              <a:rPr lang="en-US" altLang="ko-KR" sz="3200" b="1" dirty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117" name="그림 116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9581743" y="543543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18" name="그림 117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6179080" y="3856908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119" name="직선 연결선 7"/>
          <p:cNvCxnSpPr/>
          <p:nvPr/>
        </p:nvCxnSpPr>
        <p:spPr>
          <a:xfrm>
            <a:off x="2099659" y="3789040"/>
            <a:ext cx="927535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0" name="화살표: 오각형 10"/>
          <p:cNvSpPr/>
          <p:nvPr/>
        </p:nvSpPr>
        <p:spPr>
          <a:xfrm>
            <a:off x="1032017" y="3221443"/>
            <a:ext cx="970948" cy="561274"/>
          </a:xfrm>
          <a:prstGeom prst="homePlate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sz="2000" b="1"/>
              <a:t>풀이</a:t>
            </a:r>
          </a:p>
        </p:txBody>
      </p:sp>
      <p:sp>
        <p:nvSpPr>
          <p:cNvPr id="121" name="화살표: 오각형 11"/>
          <p:cNvSpPr/>
          <p:nvPr/>
        </p:nvSpPr>
        <p:spPr>
          <a:xfrm>
            <a:off x="7435970" y="5430485"/>
            <a:ext cx="946337" cy="561274"/>
          </a:xfrm>
          <a:prstGeom prst="homePlate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sz="2000" b="1"/>
              <a:t>답</a:t>
            </a:r>
          </a:p>
        </p:txBody>
      </p:sp>
      <p:cxnSp>
        <p:nvCxnSpPr>
          <p:cNvPr id="122" name="직선 연결선 15"/>
          <p:cNvCxnSpPr/>
          <p:nvPr/>
        </p:nvCxnSpPr>
        <p:spPr>
          <a:xfrm>
            <a:off x="2099659" y="4437112"/>
            <a:ext cx="927535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직선 연결선 16"/>
          <p:cNvCxnSpPr/>
          <p:nvPr/>
        </p:nvCxnSpPr>
        <p:spPr>
          <a:xfrm>
            <a:off x="2099659" y="5085184"/>
            <a:ext cx="927535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그룹 3">
            <a:extLst>
              <a:ext uri="{FF2B5EF4-FFF2-40B4-BE49-F238E27FC236}">
                <a16:creationId xmlns:a16="http://schemas.microsoft.com/office/drawing/2014/main" id="{6DE6B2CB-E71A-6A9D-F8B2-BEE96D156926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7" name="사각형: 둥근 모서리 6">
              <a:hlinkClick r:id="rId7" action="ppaction://hlinksldjump"/>
              <a:extLst>
                <a:ext uri="{FF2B5EF4-FFF2-40B4-BE49-F238E27FC236}">
                  <a16:creationId xmlns:a16="http://schemas.microsoft.com/office/drawing/2014/main" id="{655C0600-7BCA-2B9D-4A6F-8F7B3319CED2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8" name="사각형: 둥근 모서리 7">
              <a:hlinkClick r:id="rId8" action="ppaction://hlinksldjump"/>
              <a:extLst>
                <a:ext uri="{FF2B5EF4-FFF2-40B4-BE49-F238E27FC236}">
                  <a16:creationId xmlns:a16="http://schemas.microsoft.com/office/drawing/2014/main" id="{761FF413-ECE2-8A0E-C4D4-966A961B811C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9" action="ppaction://hlinksldjump"/>
              <a:extLst>
                <a:ext uri="{FF2B5EF4-FFF2-40B4-BE49-F238E27FC236}">
                  <a16:creationId xmlns:a16="http://schemas.microsoft.com/office/drawing/2014/main" id="{E80524D3-CAC0-7236-1EB0-21636D68000C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10" action="ppaction://hlinksldjump"/>
              <a:extLst>
                <a:ext uri="{FF2B5EF4-FFF2-40B4-BE49-F238E27FC236}">
                  <a16:creationId xmlns:a16="http://schemas.microsoft.com/office/drawing/2014/main" id="{EB0A10AC-9AC1-37DE-F0D9-4E6F29ED511A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1" action="ppaction://hlinksldjump"/>
              <a:extLst>
                <a:ext uri="{FF2B5EF4-FFF2-40B4-BE49-F238E27FC236}">
                  <a16:creationId xmlns:a16="http://schemas.microsoft.com/office/drawing/2014/main" id="{CF0F5229-8116-D68A-9FF0-76930782DE4E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20" name="사각형: 둥근 모서리 19">
              <a:hlinkClick r:id="rId12" action="ppaction://hlinksldjump"/>
              <a:extLst>
                <a:ext uri="{FF2B5EF4-FFF2-40B4-BE49-F238E27FC236}">
                  <a16:creationId xmlns:a16="http://schemas.microsoft.com/office/drawing/2014/main" id="{C42EAB8B-09FD-39C2-E671-198D4E8328D1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1" name="사각형: 둥근 모서리 20">
              <a:hlinkClick r:id="rId13" action="ppaction://hlinksldjump"/>
              <a:extLst>
                <a:ext uri="{FF2B5EF4-FFF2-40B4-BE49-F238E27FC236}">
                  <a16:creationId xmlns:a16="http://schemas.microsoft.com/office/drawing/2014/main" id="{A7B56C76-E5B0-5F6F-BD7F-8CBF30DE1E8B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6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22" name="사각형: 둥근 모서리 21">
              <a:hlinkClick r:id="rId14" action="ppaction://hlinksldjump"/>
              <a:extLst>
                <a:ext uri="{FF2B5EF4-FFF2-40B4-BE49-F238E27FC236}">
                  <a16:creationId xmlns:a16="http://schemas.microsoft.com/office/drawing/2014/main" id="{A72C4990-1D85-BC96-CA34-3BC68D65361D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3" name="사각형: 둥근 모서리 22">
            <a:hlinkClick r:id="rId15" action="ppaction://hlinksldjump"/>
            <a:extLst>
              <a:ext uri="{FF2B5EF4-FFF2-40B4-BE49-F238E27FC236}">
                <a16:creationId xmlns:a16="http://schemas.microsoft.com/office/drawing/2014/main" id="{8867CEE7-9BF2-9BEB-D5D5-52CD50D0492B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5213B6A0-CE9E-CA52-111A-27CB04FD9EAD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417991" y="2514570"/>
            <a:ext cx="2747780" cy="358974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15F6E139-F99B-0286-CC95-082B9442BEE3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5" name="그룹 30">
              <a:extLst>
                <a:ext uri="{FF2B5EF4-FFF2-40B4-BE49-F238E27FC236}">
                  <a16:creationId xmlns:a16="http://schemas.microsoft.com/office/drawing/2014/main" id="{DEA844C0-9509-E675-9366-47B1CE27E6CC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9" name="그룹 26">
                <a:extLst>
                  <a:ext uri="{FF2B5EF4-FFF2-40B4-BE49-F238E27FC236}">
                    <a16:creationId xmlns:a16="http://schemas.microsoft.com/office/drawing/2014/main" id="{15CAB0D0-EF7D-48C6-CEAC-069AF1A647C1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1" name="그래픽 60">
                  <a:extLst>
                    <a:ext uri="{FF2B5EF4-FFF2-40B4-BE49-F238E27FC236}">
                      <a16:creationId xmlns:a16="http://schemas.microsoft.com/office/drawing/2014/main" id="{5EF3A048-9496-AFA7-CF87-63609FA9A8E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9" name="그림 28">
                  <a:extLst>
                    <a:ext uri="{FF2B5EF4-FFF2-40B4-BE49-F238E27FC236}">
                      <a16:creationId xmlns:a16="http://schemas.microsoft.com/office/drawing/2014/main" id="{EDDF986A-B164-124F-021E-9CD9C2FE213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0" name="TextBox 3">
                <a:extLst>
                  <a:ext uri="{FF2B5EF4-FFF2-40B4-BE49-F238E27FC236}">
                    <a16:creationId xmlns:a16="http://schemas.microsoft.com/office/drawing/2014/main" id="{91F19AFF-041C-B147-1E89-002009062DDD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15~16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6" name="그룹 25">
              <a:extLst>
                <a:ext uri="{FF2B5EF4-FFF2-40B4-BE49-F238E27FC236}">
                  <a16:creationId xmlns:a16="http://schemas.microsoft.com/office/drawing/2014/main" id="{DDA89BE4-AA2B-C01F-E42F-976B1829E7AD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7" name="그래픽 57">
                <a:extLst>
                  <a:ext uri="{FF2B5EF4-FFF2-40B4-BE49-F238E27FC236}">
                    <a16:creationId xmlns:a16="http://schemas.microsoft.com/office/drawing/2014/main" id="{0E3D8E67-6BB0-8012-6937-04373C9DCA1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C8A8835-9273-43C2-43CC-4C0A42D8068E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40" name="타원 39">
            <a:extLst>
              <a:ext uri="{FF2B5EF4-FFF2-40B4-BE49-F238E27FC236}">
                <a16:creationId xmlns:a16="http://schemas.microsoft.com/office/drawing/2014/main" id="{7223E577-4E96-7638-A038-32295069C80F}"/>
              </a:ext>
            </a:extLst>
          </p:cNvPr>
          <p:cNvSpPr/>
          <p:nvPr/>
        </p:nvSpPr>
        <p:spPr>
          <a:xfrm>
            <a:off x="2099659" y="3250520"/>
            <a:ext cx="503119" cy="503119"/>
          </a:xfrm>
          <a:prstGeom prst="ellipse">
            <a:avLst/>
          </a:prstGeom>
          <a:solidFill>
            <a:srgbClr val="FF0000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1800" b="1" i="0" u="none" strike="noStrike" kern="1200" cap="none" spc="0" normalizeH="0" baseline="0" dirty="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예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/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2420" y="1678574"/>
            <a:ext cx="10342999" cy="131837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채원이는 친구들과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29×13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을 어림하고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 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정확하게 계산했습니다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다음 대화를 완성해 보세요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13" name="그룹 12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14" name="그룹 1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17" name="직사각형 1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11</a:t>
                </a:r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15" name="그림 1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6" name="그림 15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3A70EFD7-2416-504A-C7CF-123DE404536F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5" name="사각형: 둥근 모서리 4">
              <a:hlinkClick r:id="rId6" action="ppaction://hlinksldjump"/>
              <a:extLst>
                <a:ext uri="{FF2B5EF4-FFF2-40B4-BE49-F238E27FC236}">
                  <a16:creationId xmlns:a16="http://schemas.microsoft.com/office/drawing/2014/main" id="{BF2706A5-705D-3AB2-7CFA-7815FB18B7ED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6" name="사각형: 둥근 모서리 5">
              <a:hlinkClick r:id="rId7" action="ppaction://hlinksldjump"/>
              <a:extLst>
                <a:ext uri="{FF2B5EF4-FFF2-40B4-BE49-F238E27FC236}">
                  <a16:creationId xmlns:a16="http://schemas.microsoft.com/office/drawing/2014/main" id="{D882C546-4D97-68F1-058B-6E1D74524EDE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8" action="ppaction://hlinksldjump"/>
              <a:extLst>
                <a:ext uri="{FF2B5EF4-FFF2-40B4-BE49-F238E27FC236}">
                  <a16:creationId xmlns:a16="http://schemas.microsoft.com/office/drawing/2014/main" id="{969E9BB3-8E4B-BC07-D49E-5CD4B275E1B8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9" action="ppaction://hlinksldjump"/>
              <a:extLst>
                <a:ext uri="{FF2B5EF4-FFF2-40B4-BE49-F238E27FC236}">
                  <a16:creationId xmlns:a16="http://schemas.microsoft.com/office/drawing/2014/main" id="{5FF067EF-9931-0D80-6E9A-CA25CFC9A449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0" action="ppaction://hlinksldjump"/>
              <a:extLst>
                <a:ext uri="{FF2B5EF4-FFF2-40B4-BE49-F238E27FC236}">
                  <a16:creationId xmlns:a16="http://schemas.microsoft.com/office/drawing/2014/main" id="{9D2B4FAA-14A6-1660-04EE-DF1FB05C9437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7" name="사각형: 둥근 모서리 36">
              <a:hlinkClick r:id="rId11" action="ppaction://hlinksldjump"/>
              <a:extLst>
                <a:ext uri="{FF2B5EF4-FFF2-40B4-BE49-F238E27FC236}">
                  <a16:creationId xmlns:a16="http://schemas.microsoft.com/office/drawing/2014/main" id="{A4840996-9534-2C9C-3CEE-75FBF828735D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8" name="사각형: 둥근 모서리 37">
              <a:hlinkClick r:id="rId12" action="ppaction://hlinksldjump"/>
              <a:extLst>
                <a:ext uri="{FF2B5EF4-FFF2-40B4-BE49-F238E27FC236}">
                  <a16:creationId xmlns:a16="http://schemas.microsoft.com/office/drawing/2014/main" id="{B40C8DD7-92B8-A677-6240-68B01BAE5B09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9" name="사각형: 둥근 모서리 38">
              <a:hlinkClick r:id="rId13" action="ppaction://hlinksldjump"/>
              <a:extLst>
                <a:ext uri="{FF2B5EF4-FFF2-40B4-BE49-F238E27FC236}">
                  <a16:creationId xmlns:a16="http://schemas.microsoft.com/office/drawing/2014/main" id="{90EFE733-11F5-37FB-ABC2-6670E258748F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7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</p:grpSp>
      <p:sp>
        <p:nvSpPr>
          <p:cNvPr id="20" name="사각형: 둥근 모서리 3">
            <a:extLst>
              <a:ext uri="{FF2B5EF4-FFF2-40B4-BE49-F238E27FC236}">
                <a16:creationId xmlns:a16="http://schemas.microsoft.com/office/drawing/2014/main" id="{CD2BCB4B-5438-F692-D438-CE16BA571849}"/>
              </a:ext>
            </a:extLst>
          </p:cNvPr>
          <p:cNvSpPr/>
          <p:nvPr/>
        </p:nvSpPr>
        <p:spPr>
          <a:xfrm>
            <a:off x="1015421" y="3101441"/>
            <a:ext cx="10745280" cy="3097143"/>
          </a:xfrm>
          <a:prstGeom prst="roundRect">
            <a:avLst>
              <a:gd name="adj" fmla="val 12332"/>
            </a:avLst>
          </a:prstGeom>
          <a:solidFill>
            <a:srgbClr val="FFFFFF">
              <a:alpha val="100000"/>
            </a:srgbClr>
          </a:solidFill>
          <a:ln w="28575" cap="flat" cmpd="sng" algn="ctr">
            <a:solidFill>
              <a:schemeClr val="accent3">
                <a:alpha val="100000"/>
              </a:schemeClr>
            </a:solidFill>
            <a:prstDash val="solid"/>
            <a:miter/>
          </a:ln>
        </p:spPr>
        <p:txBody>
          <a:bodyPr lIns="0" tIns="0" rIns="0" bIns="0" anchor="ctr" anchorCtr="1"/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2800" b="1" i="0" u="none" strike="noStrike" kern="1200" cap="none" spc="-30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BBF56E38-361D-565C-FE9B-F003ECE35E48}"/>
              </a:ext>
            </a:extLst>
          </p:cNvPr>
          <p:cNvGrpSpPr/>
          <p:nvPr/>
        </p:nvGrpSpPr>
        <p:grpSpPr>
          <a:xfrm>
            <a:off x="1131220" y="3167878"/>
            <a:ext cx="1008112" cy="564704"/>
            <a:chOff x="2388668" y="1948989"/>
            <a:chExt cx="1031776" cy="617764"/>
          </a:xfrm>
        </p:grpSpPr>
        <p:sp>
          <p:nvSpPr>
            <p:cNvPr id="22" name="사각형: 둥근 모서리 3">
              <a:extLst>
                <a:ext uri="{FF2B5EF4-FFF2-40B4-BE49-F238E27FC236}">
                  <a16:creationId xmlns:a16="http://schemas.microsoft.com/office/drawing/2014/main" id="{D8957E6D-E875-8D8B-1126-3A56B959B43C}"/>
                </a:ext>
              </a:extLst>
            </p:cNvPr>
            <p:cNvSpPr/>
            <p:nvPr/>
          </p:nvSpPr>
          <p:spPr>
            <a:xfrm>
              <a:off x="2423592" y="2029787"/>
              <a:ext cx="835174" cy="536966"/>
            </a:xfrm>
            <a:prstGeom prst="roundRect">
              <a:avLst>
                <a:gd name="adj" fmla="val 12332"/>
              </a:avLst>
            </a:prstGeom>
            <a:solidFill>
              <a:srgbClr val="D4E9F7">
                <a:alpha val="100000"/>
              </a:srgbClr>
            </a:solidFill>
            <a:ln w="28575" cap="flat" cmpd="sng" algn="ctr">
              <a:noFill/>
              <a:prstDash val="solid"/>
              <a:miter/>
            </a:ln>
          </p:spPr>
          <p:txBody>
            <a:bodyPr lIns="0" tIns="0" rIns="0" bIns="0" anchor="ctr" anchorCtr="1"/>
            <a:lstStyle/>
            <a:p>
              <a:pPr marL="0" lvl="0" indent="0" algn="ctr" defTabSz="914400" rtl="0" eaLnBrk="1" latinLnBrk="1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2800" b="1" i="0" u="none" strike="noStrike" kern="1200" cap="none" spc="-150" normalizeH="0" baseline="0" dirty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24" name="가로 글상자 166">
              <a:extLst>
                <a:ext uri="{FF2B5EF4-FFF2-40B4-BE49-F238E27FC236}">
                  <a16:creationId xmlns:a16="http://schemas.microsoft.com/office/drawing/2014/main" id="{23238D2E-2483-469F-65B5-A5F196AD27A8}"/>
                </a:ext>
              </a:extLst>
            </p:cNvPr>
            <p:cNvSpPr txBox="1"/>
            <p:nvPr/>
          </p:nvSpPr>
          <p:spPr>
            <a:xfrm>
              <a:off x="2388668" y="1948989"/>
              <a:ext cx="1031776" cy="5907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lnSpc>
                  <a:spcPct val="130000"/>
                </a:lnSpc>
                <a:defRPr/>
              </a:pPr>
              <a:r>
                <a:rPr lang="ko-KR" altLang="en-US" sz="2800" b="1" spc="-150" dirty="0">
                  <a:solidFill>
                    <a:schemeClr val="tx1"/>
                  </a:solidFill>
                </a:rPr>
                <a:t>채원</a:t>
              </a:r>
            </a:p>
          </p:txBody>
        </p:sp>
      </p:grpSp>
      <p:sp>
        <p:nvSpPr>
          <p:cNvPr id="26" name="가로 글상자 168">
            <a:extLst>
              <a:ext uri="{FF2B5EF4-FFF2-40B4-BE49-F238E27FC236}">
                <a16:creationId xmlns:a16="http://schemas.microsoft.com/office/drawing/2014/main" id="{17B41A64-09BC-4176-0555-75CF7B7DAE64}"/>
              </a:ext>
            </a:extLst>
          </p:cNvPr>
          <p:cNvSpPr txBox="1"/>
          <p:nvPr/>
        </p:nvSpPr>
        <p:spPr>
          <a:xfrm>
            <a:off x="2051505" y="3202555"/>
            <a:ext cx="9864659" cy="590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defRPr/>
            </a:pPr>
            <a:r>
              <a:rPr lang="en-US" altLang="ko-KR" sz="2800" b="1" spc="-150" dirty="0">
                <a:solidFill>
                  <a:schemeClr val="tx1"/>
                </a:solidFill>
              </a:rPr>
              <a:t>29</a:t>
            </a:r>
            <a:r>
              <a:rPr lang="ko-KR" altLang="en-US" sz="2800" b="1" spc="-150" dirty="0">
                <a:solidFill>
                  <a:schemeClr val="tx1"/>
                </a:solidFill>
              </a:rPr>
              <a:t>를         </a:t>
            </a:r>
            <a:r>
              <a:rPr lang="en-US" altLang="ko-KR" sz="2800" b="1" spc="-150" dirty="0">
                <a:solidFill>
                  <a:schemeClr val="tx1"/>
                </a:solidFill>
              </a:rPr>
              <a:t>(</a:t>
            </a:r>
            <a:r>
              <a:rPr lang="ko-KR" altLang="en-US" sz="2800" b="1" spc="-150" dirty="0">
                <a:solidFill>
                  <a:schemeClr val="tx1"/>
                </a:solidFill>
              </a:rPr>
              <a:t>으</a:t>
            </a:r>
            <a:r>
              <a:rPr lang="en-US" altLang="ko-KR" sz="2800" b="1" spc="-150" dirty="0">
                <a:solidFill>
                  <a:schemeClr val="tx1"/>
                </a:solidFill>
              </a:rPr>
              <a:t>)</a:t>
            </a:r>
            <a:r>
              <a:rPr lang="ko-KR" altLang="en-US" sz="2800" b="1" spc="-150" dirty="0">
                <a:solidFill>
                  <a:schemeClr val="tx1"/>
                </a:solidFill>
              </a:rPr>
              <a:t>로 생각해서 어림하면 약          </a:t>
            </a:r>
            <a:r>
              <a:rPr lang="en-US" altLang="ko-KR" sz="2800" b="1" spc="-150" dirty="0">
                <a:solidFill>
                  <a:schemeClr val="tx1"/>
                </a:solidFill>
              </a:rPr>
              <a:t>(</a:t>
            </a:r>
            <a:r>
              <a:rPr lang="ko-KR" altLang="en-US" sz="2800" b="1" spc="-150" dirty="0">
                <a:solidFill>
                  <a:schemeClr val="tx1"/>
                </a:solidFill>
              </a:rPr>
              <a:t>이</a:t>
            </a:r>
            <a:r>
              <a:rPr lang="en-US" altLang="ko-KR" sz="2800" b="1" spc="-150" dirty="0">
                <a:solidFill>
                  <a:schemeClr val="tx1"/>
                </a:solidFill>
              </a:rPr>
              <a:t>)</a:t>
            </a:r>
            <a:r>
              <a:rPr lang="ko-KR" altLang="en-US" sz="2800" b="1" spc="-150" dirty="0">
                <a:solidFill>
                  <a:schemeClr val="tx1"/>
                </a:solidFill>
              </a:rPr>
              <a:t>야</a:t>
            </a:r>
            <a:r>
              <a:rPr lang="en-US" altLang="ko-KR" sz="2800" b="1" spc="-15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8" name="사각형: 둥근 모서리 4">
            <a:extLst>
              <a:ext uri="{FF2B5EF4-FFF2-40B4-BE49-F238E27FC236}">
                <a16:creationId xmlns:a16="http://schemas.microsoft.com/office/drawing/2014/main" id="{1D7C2899-A249-731F-97F2-5BA05BD3054E}"/>
              </a:ext>
            </a:extLst>
          </p:cNvPr>
          <p:cNvSpPr/>
          <p:nvPr/>
        </p:nvSpPr>
        <p:spPr>
          <a:xfrm>
            <a:off x="3031533" y="3233434"/>
            <a:ext cx="669444" cy="50405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2800" b="1" i="0" u="none" strike="noStrike" kern="1200" cap="none" spc="-15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29" name="TextBox 5">
            <a:extLst>
              <a:ext uri="{FF2B5EF4-FFF2-40B4-BE49-F238E27FC236}">
                <a16:creationId xmlns:a16="http://schemas.microsoft.com/office/drawing/2014/main" id="{27BA45B9-7ACF-1815-1586-5F698DDBD7C7}"/>
              </a:ext>
            </a:extLst>
          </p:cNvPr>
          <p:cNvSpPr txBox="1"/>
          <p:nvPr/>
        </p:nvSpPr>
        <p:spPr>
          <a:xfrm>
            <a:off x="3082532" y="3213412"/>
            <a:ext cx="567446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15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30</a:t>
            </a:r>
          </a:p>
        </p:txBody>
      </p:sp>
      <p:sp>
        <p:nvSpPr>
          <p:cNvPr id="40" name="사각형: 둥근 모서리 4">
            <a:extLst>
              <a:ext uri="{FF2B5EF4-FFF2-40B4-BE49-F238E27FC236}">
                <a16:creationId xmlns:a16="http://schemas.microsoft.com/office/drawing/2014/main" id="{32290BAF-B401-049C-54B4-582F317DCF3C}"/>
              </a:ext>
            </a:extLst>
          </p:cNvPr>
          <p:cNvSpPr/>
          <p:nvPr/>
        </p:nvSpPr>
        <p:spPr>
          <a:xfrm>
            <a:off x="8177032" y="3263503"/>
            <a:ext cx="824258" cy="50405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2800" b="1" i="0" u="none" strike="noStrike" kern="1200" cap="none" spc="-15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41" name="TextBox 5">
            <a:extLst>
              <a:ext uri="{FF2B5EF4-FFF2-40B4-BE49-F238E27FC236}">
                <a16:creationId xmlns:a16="http://schemas.microsoft.com/office/drawing/2014/main" id="{A9E300CA-DC31-D5CE-A79E-B66D01FAFF40}"/>
              </a:ext>
            </a:extLst>
          </p:cNvPr>
          <p:cNvSpPr txBox="1"/>
          <p:nvPr/>
        </p:nvSpPr>
        <p:spPr>
          <a:xfrm>
            <a:off x="8206470" y="3236357"/>
            <a:ext cx="765382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150" normalizeH="0" baseline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390</a:t>
            </a:r>
            <a:endParaRPr kumimoji="0" lang="en-US" altLang="ko-KR" sz="2800" b="1" i="0" u="none" strike="noStrike" kern="1200" cap="none" spc="-15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B06D0694-0BB9-8E09-CCD1-053B93155698}"/>
              </a:ext>
            </a:extLst>
          </p:cNvPr>
          <p:cNvGrpSpPr/>
          <p:nvPr/>
        </p:nvGrpSpPr>
        <p:grpSpPr>
          <a:xfrm>
            <a:off x="1126511" y="3797989"/>
            <a:ext cx="1008112" cy="564976"/>
            <a:chOff x="2387772" y="1956862"/>
            <a:chExt cx="1031776" cy="680050"/>
          </a:xfrm>
        </p:grpSpPr>
        <p:sp>
          <p:nvSpPr>
            <p:cNvPr id="43" name="사각형: 둥근 모서리 3">
              <a:extLst>
                <a:ext uri="{FF2B5EF4-FFF2-40B4-BE49-F238E27FC236}">
                  <a16:creationId xmlns:a16="http://schemas.microsoft.com/office/drawing/2014/main" id="{8D6400F4-446F-DF30-B6BF-A859C919DC50}"/>
                </a:ext>
              </a:extLst>
            </p:cNvPr>
            <p:cNvSpPr/>
            <p:nvPr/>
          </p:nvSpPr>
          <p:spPr>
            <a:xfrm>
              <a:off x="2423593" y="2029786"/>
              <a:ext cx="843606" cy="607126"/>
            </a:xfrm>
            <a:prstGeom prst="roundRect">
              <a:avLst>
                <a:gd name="adj" fmla="val 12332"/>
              </a:avLst>
            </a:prstGeom>
            <a:solidFill>
              <a:srgbClr val="D4E9F7">
                <a:alpha val="100000"/>
              </a:srgbClr>
            </a:solidFill>
            <a:ln w="28575" cap="flat" cmpd="sng" algn="ctr">
              <a:noFill/>
              <a:prstDash val="solid"/>
              <a:miter/>
            </a:ln>
          </p:spPr>
          <p:txBody>
            <a:bodyPr lIns="0" tIns="0" rIns="0" bIns="0" anchor="ctr" anchorCtr="1"/>
            <a:lstStyle/>
            <a:p>
              <a:pPr marL="0" lvl="0" indent="0" algn="ctr" defTabSz="914400" rtl="0" eaLnBrk="1" latinLnBrk="1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2800" b="1" i="0" u="none" strike="noStrike" kern="1200" cap="none" spc="-150" normalizeH="0" baseline="0" dirty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44" name="가로 글상자 166">
              <a:extLst>
                <a:ext uri="{FF2B5EF4-FFF2-40B4-BE49-F238E27FC236}">
                  <a16:creationId xmlns:a16="http://schemas.microsoft.com/office/drawing/2014/main" id="{66D81F1D-5201-42D8-51E4-E4FA17F3897B}"/>
                </a:ext>
              </a:extLst>
            </p:cNvPr>
            <p:cNvSpPr txBox="1"/>
            <p:nvPr/>
          </p:nvSpPr>
          <p:spPr>
            <a:xfrm>
              <a:off x="2387772" y="1956862"/>
              <a:ext cx="1031776" cy="5907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lvl="0" indent="0" algn="just" defTabSz="914400" rtl="0" eaLnBrk="1" latinLnBrk="1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kumimoji="0" lang="ko-KR" altLang="en-US" sz="2800" b="1" i="0" u="none" strike="noStrike" kern="1200" cap="none" spc="-150" normalizeH="0" baseline="0" dirty="0">
                  <a:solidFill>
                    <a:srgbClr val="000000"/>
                  </a:solidFill>
                  <a:latin typeface="맑은 고딕"/>
                  <a:ea typeface="맑은 고딕"/>
                  <a:cs typeface="맑은 고딕"/>
                </a:rPr>
                <a:t>건우</a:t>
              </a:r>
            </a:p>
          </p:txBody>
        </p:sp>
      </p:grpSp>
      <p:sp>
        <p:nvSpPr>
          <p:cNvPr id="45" name="가로 글상자 178">
            <a:extLst>
              <a:ext uri="{FF2B5EF4-FFF2-40B4-BE49-F238E27FC236}">
                <a16:creationId xmlns:a16="http://schemas.microsoft.com/office/drawing/2014/main" id="{9049BBFC-C322-C3AC-8A5C-A5AD1487020B}"/>
              </a:ext>
            </a:extLst>
          </p:cNvPr>
          <p:cNvSpPr txBox="1"/>
          <p:nvPr/>
        </p:nvSpPr>
        <p:spPr>
          <a:xfrm>
            <a:off x="2046655" y="3772317"/>
            <a:ext cx="9864659" cy="590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just" defTabSz="914400" rtl="0" eaLnBrk="1" latinLnBrk="1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13</a:t>
            </a:r>
            <a:r>
              <a:rPr kumimoji="0" lang="ko-KR" altLang="en-US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을         </a:t>
            </a:r>
            <a:r>
              <a:rPr kumimoji="0" lang="en-US" altLang="ko-KR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(</a:t>
            </a:r>
            <a:r>
              <a:rPr kumimoji="0" lang="ko-KR" altLang="en-US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으</a:t>
            </a:r>
            <a:r>
              <a:rPr kumimoji="0" lang="en-US" altLang="ko-KR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)</a:t>
            </a:r>
            <a:r>
              <a:rPr kumimoji="0" lang="ko-KR" altLang="en-US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로 생각해서 어림하면 약          </a:t>
            </a:r>
            <a:r>
              <a:rPr kumimoji="0" lang="en-US" altLang="ko-KR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(</a:t>
            </a:r>
            <a:r>
              <a:rPr kumimoji="0" lang="ko-KR" altLang="en-US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이</a:t>
            </a:r>
            <a:r>
              <a:rPr kumimoji="0" lang="en-US" altLang="ko-KR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)</a:t>
            </a:r>
            <a:r>
              <a:rPr kumimoji="0" lang="ko-KR" altLang="en-US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야</a:t>
            </a:r>
            <a:r>
              <a:rPr kumimoji="0" lang="en-US" altLang="ko-KR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.</a:t>
            </a:r>
          </a:p>
        </p:txBody>
      </p:sp>
      <p:sp>
        <p:nvSpPr>
          <p:cNvPr id="46" name="사각형: 둥근 모서리 4">
            <a:extLst>
              <a:ext uri="{FF2B5EF4-FFF2-40B4-BE49-F238E27FC236}">
                <a16:creationId xmlns:a16="http://schemas.microsoft.com/office/drawing/2014/main" id="{78E3F3AB-E338-7F87-30A5-D525A26486E1}"/>
              </a:ext>
            </a:extLst>
          </p:cNvPr>
          <p:cNvSpPr/>
          <p:nvPr/>
        </p:nvSpPr>
        <p:spPr>
          <a:xfrm>
            <a:off x="3029108" y="3861048"/>
            <a:ext cx="669444" cy="50405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2800" b="1" i="0" u="none" strike="noStrike" kern="1200" cap="none" spc="-15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47" name="TextBox 5">
            <a:extLst>
              <a:ext uri="{FF2B5EF4-FFF2-40B4-BE49-F238E27FC236}">
                <a16:creationId xmlns:a16="http://schemas.microsoft.com/office/drawing/2014/main" id="{86028867-8B51-A4D9-0B94-1FAF7DD31255}"/>
              </a:ext>
            </a:extLst>
          </p:cNvPr>
          <p:cNvSpPr txBox="1"/>
          <p:nvPr/>
        </p:nvSpPr>
        <p:spPr>
          <a:xfrm>
            <a:off x="3080107" y="3823862"/>
            <a:ext cx="567446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15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10</a:t>
            </a:r>
          </a:p>
        </p:txBody>
      </p:sp>
      <p:sp>
        <p:nvSpPr>
          <p:cNvPr id="48" name="사각형: 둥근 모서리 4">
            <a:extLst>
              <a:ext uri="{FF2B5EF4-FFF2-40B4-BE49-F238E27FC236}">
                <a16:creationId xmlns:a16="http://schemas.microsoft.com/office/drawing/2014/main" id="{11410387-BF3C-9B5D-3FF2-D56CCCF93DB9}"/>
              </a:ext>
            </a:extLst>
          </p:cNvPr>
          <p:cNvSpPr/>
          <p:nvPr/>
        </p:nvSpPr>
        <p:spPr>
          <a:xfrm>
            <a:off x="8177032" y="3883818"/>
            <a:ext cx="824258" cy="50405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2800" b="1" i="0" u="none" strike="noStrike" kern="1200" cap="none" spc="-15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49" name="TextBox 5">
            <a:extLst>
              <a:ext uri="{FF2B5EF4-FFF2-40B4-BE49-F238E27FC236}">
                <a16:creationId xmlns:a16="http://schemas.microsoft.com/office/drawing/2014/main" id="{E5E0FC89-286F-C3F1-8226-DB7EA480702B}"/>
              </a:ext>
            </a:extLst>
          </p:cNvPr>
          <p:cNvSpPr txBox="1"/>
          <p:nvPr/>
        </p:nvSpPr>
        <p:spPr>
          <a:xfrm>
            <a:off x="8206470" y="3856672"/>
            <a:ext cx="765382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15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290</a:t>
            </a:r>
          </a:p>
        </p:txBody>
      </p:sp>
      <p:grpSp>
        <p:nvGrpSpPr>
          <p:cNvPr id="50" name="그룹 49">
            <a:extLst>
              <a:ext uri="{FF2B5EF4-FFF2-40B4-BE49-F238E27FC236}">
                <a16:creationId xmlns:a16="http://schemas.microsoft.com/office/drawing/2014/main" id="{C942CCBD-7070-EBD9-E20B-9B58B1E6F7D7}"/>
              </a:ext>
            </a:extLst>
          </p:cNvPr>
          <p:cNvGrpSpPr/>
          <p:nvPr/>
        </p:nvGrpSpPr>
        <p:grpSpPr>
          <a:xfrm>
            <a:off x="1127448" y="5428264"/>
            <a:ext cx="1008112" cy="592124"/>
            <a:chOff x="2423592" y="1924184"/>
            <a:chExt cx="1031776" cy="712728"/>
          </a:xfrm>
        </p:grpSpPr>
        <p:sp>
          <p:nvSpPr>
            <p:cNvPr id="51" name="사각형: 둥근 모서리 3">
              <a:extLst>
                <a:ext uri="{FF2B5EF4-FFF2-40B4-BE49-F238E27FC236}">
                  <a16:creationId xmlns:a16="http://schemas.microsoft.com/office/drawing/2014/main" id="{FBD57E82-FB5F-D2F5-93E9-29B98B1C6E40}"/>
                </a:ext>
              </a:extLst>
            </p:cNvPr>
            <p:cNvSpPr/>
            <p:nvPr/>
          </p:nvSpPr>
          <p:spPr>
            <a:xfrm>
              <a:off x="2423593" y="2029786"/>
              <a:ext cx="878466" cy="607126"/>
            </a:xfrm>
            <a:prstGeom prst="roundRect">
              <a:avLst>
                <a:gd name="adj" fmla="val 12332"/>
              </a:avLst>
            </a:prstGeom>
            <a:solidFill>
              <a:srgbClr val="D4E9F7">
                <a:alpha val="100000"/>
              </a:srgbClr>
            </a:solidFill>
            <a:ln w="28575" cap="flat" cmpd="sng" algn="ctr">
              <a:noFill/>
              <a:prstDash val="solid"/>
              <a:miter/>
            </a:ln>
          </p:spPr>
          <p:txBody>
            <a:bodyPr lIns="0" tIns="0" rIns="0" bIns="0" anchor="ctr" anchorCtr="1"/>
            <a:lstStyle/>
            <a:p>
              <a:pPr marL="0" lvl="0" indent="0" algn="ctr" defTabSz="914400" rtl="0" eaLnBrk="1" latinLnBrk="1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2800" b="1" i="0" u="none" strike="noStrike" kern="1200" cap="none" spc="-150" normalizeH="0" baseline="0" dirty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52" name="가로 글상자 166">
              <a:extLst>
                <a:ext uri="{FF2B5EF4-FFF2-40B4-BE49-F238E27FC236}">
                  <a16:creationId xmlns:a16="http://schemas.microsoft.com/office/drawing/2014/main" id="{B3EE302C-26EF-FCC6-E689-0140E1AF9C78}"/>
                </a:ext>
              </a:extLst>
            </p:cNvPr>
            <p:cNvSpPr txBox="1"/>
            <p:nvPr/>
          </p:nvSpPr>
          <p:spPr>
            <a:xfrm>
              <a:off x="2423592" y="1924184"/>
              <a:ext cx="1031776" cy="5907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lvl="0" indent="0" algn="just" defTabSz="914400" rtl="0" eaLnBrk="1" latinLnBrk="1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kumimoji="0" lang="ko-KR" altLang="en-US" sz="2800" b="1" i="0" u="none" strike="noStrike" kern="1200" cap="none" spc="-150" normalizeH="0" baseline="0" dirty="0">
                  <a:solidFill>
                    <a:srgbClr val="000000"/>
                  </a:solidFill>
                  <a:latin typeface="맑은 고딕"/>
                  <a:ea typeface="맑은 고딕"/>
                  <a:cs typeface="맑은 고딕"/>
                </a:rPr>
                <a:t>지유</a:t>
              </a:r>
            </a:p>
          </p:txBody>
        </p:sp>
      </p:grpSp>
      <p:sp>
        <p:nvSpPr>
          <p:cNvPr id="53" name="가로 글상자 186">
            <a:extLst>
              <a:ext uri="{FF2B5EF4-FFF2-40B4-BE49-F238E27FC236}">
                <a16:creationId xmlns:a16="http://schemas.microsoft.com/office/drawing/2014/main" id="{4123FD50-0D43-BB84-7B73-51B3D1FDFCD4}"/>
              </a:ext>
            </a:extLst>
          </p:cNvPr>
          <p:cNvSpPr txBox="1"/>
          <p:nvPr/>
        </p:nvSpPr>
        <p:spPr>
          <a:xfrm>
            <a:off x="1988931" y="5471995"/>
            <a:ext cx="8688288" cy="590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just" defTabSz="914400" rtl="0" eaLnBrk="1" latinLnBrk="1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29×13</a:t>
            </a:r>
            <a:r>
              <a:rPr kumimoji="0" lang="ko-KR" altLang="en-US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을 계산하면          </a:t>
            </a:r>
            <a:r>
              <a:rPr kumimoji="0" lang="en-US" altLang="ko-KR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(</a:t>
            </a:r>
            <a:r>
              <a:rPr kumimoji="0" lang="ko-KR" altLang="en-US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이</a:t>
            </a:r>
            <a:r>
              <a:rPr kumimoji="0" lang="en-US" altLang="ko-KR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)</a:t>
            </a:r>
            <a:r>
              <a:rPr kumimoji="0" lang="ko-KR" altLang="en-US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야</a:t>
            </a:r>
            <a:r>
              <a:rPr kumimoji="0" lang="en-US" altLang="ko-KR" sz="2800" b="1" i="0" u="none" strike="noStrike" kern="1200" cap="none" spc="-15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.</a:t>
            </a:r>
          </a:p>
        </p:txBody>
      </p:sp>
      <p:sp>
        <p:nvSpPr>
          <p:cNvPr id="54" name="사각형: 둥근 모서리 4">
            <a:extLst>
              <a:ext uri="{FF2B5EF4-FFF2-40B4-BE49-F238E27FC236}">
                <a16:creationId xmlns:a16="http://schemas.microsoft.com/office/drawing/2014/main" id="{A60FD9C1-A3DF-D250-26ED-367C6898DAEE}"/>
              </a:ext>
            </a:extLst>
          </p:cNvPr>
          <p:cNvSpPr/>
          <p:nvPr/>
        </p:nvSpPr>
        <p:spPr>
          <a:xfrm>
            <a:off x="5060415" y="5552356"/>
            <a:ext cx="769248" cy="50405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2800" b="1" i="0" u="none" strike="noStrike" kern="1200" cap="none" spc="-15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55" name="TextBox 5">
            <a:extLst>
              <a:ext uri="{FF2B5EF4-FFF2-40B4-BE49-F238E27FC236}">
                <a16:creationId xmlns:a16="http://schemas.microsoft.com/office/drawing/2014/main" id="{575E7F9C-1DD1-8302-6A37-B3C9AACFCEFF}"/>
              </a:ext>
            </a:extLst>
          </p:cNvPr>
          <p:cNvSpPr txBox="1"/>
          <p:nvPr/>
        </p:nvSpPr>
        <p:spPr>
          <a:xfrm>
            <a:off x="5087888" y="5525210"/>
            <a:ext cx="714302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15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377</a:t>
            </a:r>
          </a:p>
        </p:txBody>
      </p:sp>
      <p:pic>
        <p:nvPicPr>
          <p:cNvPr id="56" name="그림 55">
            <a:extLst>
              <a:ext uri="{FF2B5EF4-FFF2-40B4-BE49-F238E27FC236}">
                <a16:creationId xmlns:a16="http://schemas.microsoft.com/office/drawing/2014/main" id="{F36EFD94-3690-A609-DB67-113706699874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3124009" y="324768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57" name="그림 56">
            <a:extLst>
              <a:ext uri="{FF2B5EF4-FFF2-40B4-BE49-F238E27FC236}">
                <a16:creationId xmlns:a16="http://schemas.microsoft.com/office/drawing/2014/main" id="{FAA97FCF-8C1A-ADDF-EAAB-4FF3E34213CD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8346915" y="327775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58" name="그림 57">
            <a:extLst>
              <a:ext uri="{FF2B5EF4-FFF2-40B4-BE49-F238E27FC236}">
                <a16:creationId xmlns:a16="http://schemas.microsoft.com/office/drawing/2014/main" id="{1DABB0CA-C715-2148-98F8-1AA6318CD84E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3108601" y="387529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59" name="그림 58">
            <a:extLst>
              <a:ext uri="{FF2B5EF4-FFF2-40B4-BE49-F238E27FC236}">
                <a16:creationId xmlns:a16="http://schemas.microsoft.com/office/drawing/2014/main" id="{2B0B1EA1-D72F-8173-D522-755DE5133FD0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8346915" y="389806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60" name="그림 59">
            <a:extLst>
              <a:ext uri="{FF2B5EF4-FFF2-40B4-BE49-F238E27FC236}">
                <a16:creationId xmlns:a16="http://schemas.microsoft.com/office/drawing/2014/main" id="{27B77DCE-B26C-20AA-2DDF-08FD535AE305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5202793" y="556660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61" name="사각형: 둥근 모서리 60">
            <a:hlinkClick r:id="rId15" action="ppaction://hlinksldjump"/>
            <a:extLst>
              <a:ext uri="{FF2B5EF4-FFF2-40B4-BE49-F238E27FC236}">
                <a16:creationId xmlns:a16="http://schemas.microsoft.com/office/drawing/2014/main" id="{83FAD962-A834-0E38-898F-FE2A7F940674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pic>
        <p:nvPicPr>
          <p:cNvPr id="62" name="그림 61">
            <a:extLst>
              <a:ext uri="{FF2B5EF4-FFF2-40B4-BE49-F238E27FC236}">
                <a16:creationId xmlns:a16="http://schemas.microsoft.com/office/drawing/2014/main" id="{667EC8A4-5BE6-D17F-C7AF-279D284FEA8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pic>
        <p:nvPicPr>
          <p:cNvPr id="64" name="그림 63">
            <a:extLst>
              <a:ext uri="{FF2B5EF4-FFF2-40B4-BE49-F238E27FC236}">
                <a16:creationId xmlns:a16="http://schemas.microsoft.com/office/drawing/2014/main" id="{A6DC6E80-8B03-C0E3-4862-322788CBCC23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7824192" y="2508127"/>
            <a:ext cx="926475" cy="296283"/>
          </a:xfrm>
          <a:prstGeom prst="rect">
            <a:avLst/>
          </a:prstGeom>
        </p:spPr>
      </p:pic>
      <p:grpSp>
        <p:nvGrpSpPr>
          <p:cNvPr id="4" name="그룹 3">
            <a:extLst>
              <a:ext uri="{FF2B5EF4-FFF2-40B4-BE49-F238E27FC236}">
                <a16:creationId xmlns:a16="http://schemas.microsoft.com/office/drawing/2014/main" id="{00D32842-82B0-C900-1164-B3451C3F2BAA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7" name="그룹 30">
              <a:extLst>
                <a:ext uri="{FF2B5EF4-FFF2-40B4-BE49-F238E27FC236}">
                  <a16:creationId xmlns:a16="http://schemas.microsoft.com/office/drawing/2014/main" id="{FD5A10F4-963E-72DB-E410-C5CBAE1F0297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63" name="그룹 26">
                <a:extLst>
                  <a:ext uri="{FF2B5EF4-FFF2-40B4-BE49-F238E27FC236}">
                    <a16:creationId xmlns:a16="http://schemas.microsoft.com/office/drawing/2014/main" id="{AE5E6A79-A415-EDE5-2654-AF6A3E0FB58A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66" name="그래픽 60">
                  <a:extLst>
                    <a:ext uri="{FF2B5EF4-FFF2-40B4-BE49-F238E27FC236}">
                      <a16:creationId xmlns:a16="http://schemas.microsoft.com/office/drawing/2014/main" id="{6A48F34F-EACF-C2BA-ED19-54F0C262365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67" name="그림 28">
                  <a:extLst>
                    <a:ext uri="{FF2B5EF4-FFF2-40B4-BE49-F238E27FC236}">
                      <a16:creationId xmlns:a16="http://schemas.microsoft.com/office/drawing/2014/main" id="{57E27611-0BAC-BB61-89DF-2E57BCC52E3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65" name="TextBox 3">
                <a:extLst>
                  <a:ext uri="{FF2B5EF4-FFF2-40B4-BE49-F238E27FC236}">
                    <a16:creationId xmlns:a16="http://schemas.microsoft.com/office/drawing/2014/main" id="{020D1F88-30E3-4260-B90F-786D8CB38AF4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15~16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3" name="그룹 22">
              <a:extLst>
                <a:ext uri="{FF2B5EF4-FFF2-40B4-BE49-F238E27FC236}">
                  <a16:creationId xmlns:a16="http://schemas.microsoft.com/office/drawing/2014/main" id="{9CE9CD3C-ABC9-E762-904F-AD47D6535D30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5" name="그래픽 57">
                <a:extLst>
                  <a:ext uri="{FF2B5EF4-FFF2-40B4-BE49-F238E27FC236}">
                    <a16:creationId xmlns:a16="http://schemas.microsoft.com/office/drawing/2014/main" id="{57875DA8-3BC7-36F8-6C32-CF2D9B5143D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D87F2D2-F049-F6B9-1D6F-4C273BCB20A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68" name="타원 67">
            <a:extLst>
              <a:ext uri="{FF2B5EF4-FFF2-40B4-BE49-F238E27FC236}">
                <a16:creationId xmlns:a16="http://schemas.microsoft.com/office/drawing/2014/main" id="{F2BD04A0-7A3B-3F51-BB39-5003F775F715}"/>
              </a:ext>
            </a:extLst>
          </p:cNvPr>
          <p:cNvSpPr/>
          <p:nvPr/>
        </p:nvSpPr>
        <p:spPr>
          <a:xfrm>
            <a:off x="488638" y="3247681"/>
            <a:ext cx="503119" cy="503119"/>
          </a:xfrm>
          <a:prstGeom prst="ellipse">
            <a:avLst/>
          </a:prstGeom>
          <a:solidFill>
            <a:srgbClr val="FF0000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1800" b="1" i="0" u="none" strike="noStrike" kern="1200" cap="none" spc="0" normalizeH="0" baseline="0" dirty="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예</a:t>
            </a:r>
          </a:p>
        </p:txBody>
      </p:sp>
      <p:sp>
        <p:nvSpPr>
          <p:cNvPr id="69" name="타원 68">
            <a:extLst>
              <a:ext uri="{FF2B5EF4-FFF2-40B4-BE49-F238E27FC236}">
                <a16:creationId xmlns:a16="http://schemas.microsoft.com/office/drawing/2014/main" id="{DA4F85B6-D1C7-84C3-C315-092F1BA6D5FC}"/>
              </a:ext>
            </a:extLst>
          </p:cNvPr>
          <p:cNvSpPr/>
          <p:nvPr/>
        </p:nvSpPr>
        <p:spPr>
          <a:xfrm>
            <a:off x="488637" y="3862260"/>
            <a:ext cx="503119" cy="503119"/>
          </a:xfrm>
          <a:prstGeom prst="ellipse">
            <a:avLst/>
          </a:prstGeom>
          <a:solidFill>
            <a:srgbClr val="FF0000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1800" b="1" i="0" u="none" strike="noStrike" kern="1200" cap="none" spc="0" normalizeH="0" baseline="0" dirty="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예</a:t>
            </a:r>
          </a:p>
        </p:txBody>
      </p:sp>
      <p:grpSp>
        <p:nvGrpSpPr>
          <p:cNvPr id="74" name="그룹 73">
            <a:extLst>
              <a:ext uri="{FF2B5EF4-FFF2-40B4-BE49-F238E27FC236}">
                <a16:creationId xmlns:a16="http://schemas.microsoft.com/office/drawing/2014/main" id="{98018F9C-641B-1985-3834-9A11CE367055}"/>
              </a:ext>
            </a:extLst>
          </p:cNvPr>
          <p:cNvGrpSpPr/>
          <p:nvPr/>
        </p:nvGrpSpPr>
        <p:grpSpPr>
          <a:xfrm>
            <a:off x="1126511" y="4342079"/>
            <a:ext cx="1008112" cy="593088"/>
            <a:chOff x="2398721" y="1923024"/>
            <a:chExt cx="1031776" cy="713888"/>
          </a:xfrm>
        </p:grpSpPr>
        <p:sp>
          <p:nvSpPr>
            <p:cNvPr id="75" name="사각형: 둥근 모서리 3">
              <a:extLst>
                <a:ext uri="{FF2B5EF4-FFF2-40B4-BE49-F238E27FC236}">
                  <a16:creationId xmlns:a16="http://schemas.microsoft.com/office/drawing/2014/main" id="{FE43C932-03E7-6D0E-EEF5-A83543C64F04}"/>
                </a:ext>
              </a:extLst>
            </p:cNvPr>
            <p:cNvSpPr/>
            <p:nvPr/>
          </p:nvSpPr>
          <p:spPr>
            <a:xfrm>
              <a:off x="2423592" y="2029786"/>
              <a:ext cx="835174" cy="607126"/>
            </a:xfrm>
            <a:prstGeom prst="roundRect">
              <a:avLst>
                <a:gd name="adj" fmla="val 12332"/>
              </a:avLst>
            </a:prstGeom>
            <a:solidFill>
              <a:srgbClr val="D4E9F7">
                <a:alpha val="100000"/>
              </a:srgbClr>
            </a:solidFill>
            <a:ln w="28575" cap="flat" cmpd="sng" algn="ctr">
              <a:noFill/>
              <a:prstDash val="solid"/>
              <a:miter/>
            </a:ln>
          </p:spPr>
          <p:txBody>
            <a:bodyPr lIns="0" tIns="0" rIns="0" bIns="0" anchor="ctr" anchorCtr="1"/>
            <a:lstStyle/>
            <a:p>
              <a:pPr marL="0" lvl="0" indent="0" algn="ctr" defTabSz="914400" rtl="0" eaLnBrk="1" latinLnBrk="1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2800" b="1" i="0" u="none" strike="noStrike" kern="1200" cap="none" spc="-150" normalizeH="0" baseline="0" dirty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76" name="가로 글상자 166">
              <a:extLst>
                <a:ext uri="{FF2B5EF4-FFF2-40B4-BE49-F238E27FC236}">
                  <a16:creationId xmlns:a16="http://schemas.microsoft.com/office/drawing/2014/main" id="{291BAD68-F421-A57A-E2E2-8AF56400A2B9}"/>
                </a:ext>
              </a:extLst>
            </p:cNvPr>
            <p:cNvSpPr txBox="1"/>
            <p:nvPr/>
          </p:nvSpPr>
          <p:spPr>
            <a:xfrm>
              <a:off x="2398721" y="1923024"/>
              <a:ext cx="1031776" cy="6046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lnSpc>
                  <a:spcPct val="130000"/>
                </a:lnSpc>
                <a:defRPr/>
              </a:pPr>
              <a:r>
                <a:rPr lang="ko-KR" altLang="en-US" sz="2800" b="1" spc="-150" dirty="0">
                  <a:solidFill>
                    <a:schemeClr val="tx1"/>
                  </a:solidFill>
                </a:rPr>
                <a:t>도윤</a:t>
              </a:r>
            </a:p>
          </p:txBody>
        </p:sp>
      </p:grpSp>
      <p:sp>
        <p:nvSpPr>
          <p:cNvPr id="77" name="가로 글상자 168">
            <a:extLst>
              <a:ext uri="{FF2B5EF4-FFF2-40B4-BE49-F238E27FC236}">
                <a16:creationId xmlns:a16="http://schemas.microsoft.com/office/drawing/2014/main" id="{8E52CEA1-999D-B391-058D-58E5123DB421}"/>
              </a:ext>
            </a:extLst>
          </p:cNvPr>
          <p:cNvSpPr txBox="1"/>
          <p:nvPr/>
        </p:nvSpPr>
        <p:spPr>
          <a:xfrm>
            <a:off x="2036974" y="4342079"/>
            <a:ext cx="9864659" cy="11508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defRPr/>
            </a:pPr>
            <a:r>
              <a:rPr lang="en-US" altLang="ko-KR" sz="2800" b="1" spc="-150" dirty="0">
                <a:solidFill>
                  <a:schemeClr val="tx1"/>
                </a:solidFill>
              </a:rPr>
              <a:t>29</a:t>
            </a:r>
            <a:r>
              <a:rPr lang="ko-KR" altLang="en-US" sz="2800" b="1" spc="-150" dirty="0">
                <a:solidFill>
                  <a:schemeClr val="tx1"/>
                </a:solidFill>
              </a:rPr>
              <a:t>를         </a:t>
            </a:r>
            <a:r>
              <a:rPr lang="en-US" altLang="ko-KR" sz="2800" b="1" spc="-150" dirty="0">
                <a:solidFill>
                  <a:schemeClr val="tx1"/>
                </a:solidFill>
              </a:rPr>
              <a:t>(</a:t>
            </a:r>
            <a:r>
              <a:rPr lang="ko-KR" altLang="en-US" sz="2800" b="1" spc="-150" dirty="0">
                <a:solidFill>
                  <a:schemeClr val="tx1"/>
                </a:solidFill>
              </a:rPr>
              <a:t>으</a:t>
            </a:r>
            <a:r>
              <a:rPr lang="en-US" altLang="ko-KR" sz="2800" b="1" spc="-150" dirty="0">
                <a:solidFill>
                  <a:schemeClr val="tx1"/>
                </a:solidFill>
              </a:rPr>
              <a:t>)</a:t>
            </a:r>
            <a:r>
              <a:rPr lang="ko-KR" altLang="en-US" sz="2800" b="1" spc="-150" dirty="0">
                <a:solidFill>
                  <a:schemeClr val="tx1"/>
                </a:solidFill>
              </a:rPr>
              <a:t>로 생각하고</a:t>
            </a:r>
            <a:r>
              <a:rPr lang="en-US" altLang="ko-KR" sz="2800" b="1" spc="-150" dirty="0">
                <a:solidFill>
                  <a:schemeClr val="tx1"/>
                </a:solidFill>
              </a:rPr>
              <a:t>, 13</a:t>
            </a:r>
            <a:r>
              <a:rPr lang="ko-KR" altLang="en-US" sz="2800" b="1" spc="-150" dirty="0">
                <a:solidFill>
                  <a:schemeClr val="tx1"/>
                </a:solidFill>
              </a:rPr>
              <a:t>을        </a:t>
            </a:r>
            <a:r>
              <a:rPr lang="en-US" altLang="ko-KR" sz="2800" b="1" spc="-150" dirty="0">
                <a:solidFill>
                  <a:schemeClr val="tx1"/>
                </a:solidFill>
              </a:rPr>
              <a:t>(</a:t>
            </a:r>
            <a:r>
              <a:rPr lang="ko-KR" altLang="en-US" sz="2800" b="1" spc="-150" dirty="0">
                <a:solidFill>
                  <a:schemeClr val="tx1"/>
                </a:solidFill>
              </a:rPr>
              <a:t>으</a:t>
            </a:r>
            <a:r>
              <a:rPr lang="en-US" altLang="ko-KR" sz="2800" b="1" spc="-150" dirty="0">
                <a:solidFill>
                  <a:schemeClr val="tx1"/>
                </a:solidFill>
              </a:rPr>
              <a:t>)</a:t>
            </a:r>
            <a:r>
              <a:rPr lang="ko-KR" altLang="en-US" sz="2800" b="1" spc="-150" dirty="0">
                <a:solidFill>
                  <a:schemeClr val="tx1"/>
                </a:solidFill>
              </a:rPr>
              <a:t>로 생각해서</a:t>
            </a:r>
            <a:endParaRPr lang="en-US" altLang="ko-KR" sz="2800" b="1" spc="-150" dirty="0">
              <a:solidFill>
                <a:schemeClr val="tx1"/>
              </a:solidFill>
            </a:endParaRPr>
          </a:p>
          <a:p>
            <a:pPr lvl="0" algn="just">
              <a:lnSpc>
                <a:spcPct val="130000"/>
              </a:lnSpc>
              <a:defRPr/>
            </a:pPr>
            <a:r>
              <a:rPr lang="ko-KR" altLang="en-US" sz="2800" b="1" spc="-150" dirty="0">
                <a:solidFill>
                  <a:schemeClr val="tx1"/>
                </a:solidFill>
              </a:rPr>
              <a:t>어림하면 약          </a:t>
            </a:r>
            <a:r>
              <a:rPr lang="en-US" altLang="ko-KR" sz="2800" b="1" spc="-150" dirty="0">
                <a:solidFill>
                  <a:schemeClr val="tx1"/>
                </a:solidFill>
              </a:rPr>
              <a:t>(</a:t>
            </a:r>
            <a:r>
              <a:rPr lang="ko-KR" altLang="en-US" sz="2800" b="1" spc="-150" dirty="0">
                <a:solidFill>
                  <a:schemeClr val="tx1"/>
                </a:solidFill>
              </a:rPr>
              <a:t>이</a:t>
            </a:r>
            <a:r>
              <a:rPr lang="en-US" altLang="ko-KR" sz="2800" b="1" spc="-150" dirty="0">
                <a:solidFill>
                  <a:schemeClr val="tx1"/>
                </a:solidFill>
              </a:rPr>
              <a:t>)</a:t>
            </a:r>
            <a:r>
              <a:rPr lang="ko-KR" altLang="en-US" sz="2800" b="1" spc="-150" dirty="0">
                <a:solidFill>
                  <a:schemeClr val="tx1"/>
                </a:solidFill>
              </a:rPr>
              <a:t>야</a:t>
            </a:r>
            <a:r>
              <a:rPr lang="en-US" altLang="ko-KR" sz="2800" b="1" spc="-15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8" name="사각형: 둥근 모서리 4">
            <a:extLst>
              <a:ext uri="{FF2B5EF4-FFF2-40B4-BE49-F238E27FC236}">
                <a16:creationId xmlns:a16="http://schemas.microsoft.com/office/drawing/2014/main" id="{5DB77069-3A49-4CA6-D65C-0F1A3900BF14}"/>
              </a:ext>
            </a:extLst>
          </p:cNvPr>
          <p:cNvSpPr/>
          <p:nvPr/>
        </p:nvSpPr>
        <p:spPr>
          <a:xfrm>
            <a:off x="3017002" y="4474326"/>
            <a:ext cx="669444" cy="50405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2800" b="1" i="0" u="none" strike="noStrike" kern="1200" cap="none" spc="-15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9" name="TextBox 5">
            <a:extLst>
              <a:ext uri="{FF2B5EF4-FFF2-40B4-BE49-F238E27FC236}">
                <a16:creationId xmlns:a16="http://schemas.microsoft.com/office/drawing/2014/main" id="{BDC2E032-C02A-0176-7FE8-F4B715202107}"/>
              </a:ext>
            </a:extLst>
          </p:cNvPr>
          <p:cNvSpPr txBox="1"/>
          <p:nvPr/>
        </p:nvSpPr>
        <p:spPr>
          <a:xfrm>
            <a:off x="3068001" y="4447180"/>
            <a:ext cx="567446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15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30</a:t>
            </a:r>
          </a:p>
        </p:txBody>
      </p:sp>
      <p:sp>
        <p:nvSpPr>
          <p:cNvPr id="80" name="사각형: 둥근 모서리 4">
            <a:extLst>
              <a:ext uri="{FF2B5EF4-FFF2-40B4-BE49-F238E27FC236}">
                <a16:creationId xmlns:a16="http://schemas.microsoft.com/office/drawing/2014/main" id="{B4710337-D488-C2E9-75D2-17CE12A48579}"/>
              </a:ext>
            </a:extLst>
          </p:cNvPr>
          <p:cNvSpPr/>
          <p:nvPr/>
        </p:nvSpPr>
        <p:spPr>
          <a:xfrm>
            <a:off x="4102249" y="4940316"/>
            <a:ext cx="854406" cy="50405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2800" b="1" i="0" u="none" strike="noStrike" kern="1200" cap="none" spc="-15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81" name="TextBox 5">
            <a:extLst>
              <a:ext uri="{FF2B5EF4-FFF2-40B4-BE49-F238E27FC236}">
                <a16:creationId xmlns:a16="http://schemas.microsoft.com/office/drawing/2014/main" id="{E2EC2C54-BF38-C389-995C-C85D5E0A3A7B}"/>
              </a:ext>
            </a:extLst>
          </p:cNvPr>
          <p:cNvSpPr txBox="1"/>
          <p:nvPr/>
        </p:nvSpPr>
        <p:spPr>
          <a:xfrm>
            <a:off x="4132764" y="4913170"/>
            <a:ext cx="793377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15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300</a:t>
            </a:r>
          </a:p>
        </p:txBody>
      </p:sp>
      <p:pic>
        <p:nvPicPr>
          <p:cNvPr id="82" name="그림 81">
            <a:extLst>
              <a:ext uri="{FF2B5EF4-FFF2-40B4-BE49-F238E27FC236}">
                <a16:creationId xmlns:a16="http://schemas.microsoft.com/office/drawing/2014/main" id="{F972406F-1C00-B0F4-042B-9CFCA7827682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3109478" y="448857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83" name="그림 82">
            <a:extLst>
              <a:ext uri="{FF2B5EF4-FFF2-40B4-BE49-F238E27FC236}">
                <a16:creationId xmlns:a16="http://schemas.microsoft.com/office/drawing/2014/main" id="{B7D655E3-1B65-7CAF-340E-77188E819E0A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4287206" y="495456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84" name="타원 83">
            <a:extLst>
              <a:ext uri="{FF2B5EF4-FFF2-40B4-BE49-F238E27FC236}">
                <a16:creationId xmlns:a16="http://schemas.microsoft.com/office/drawing/2014/main" id="{B83C6C08-B687-7BE0-C003-89C635A547C5}"/>
              </a:ext>
            </a:extLst>
          </p:cNvPr>
          <p:cNvSpPr/>
          <p:nvPr/>
        </p:nvSpPr>
        <p:spPr>
          <a:xfrm>
            <a:off x="474107" y="4476840"/>
            <a:ext cx="503119" cy="503119"/>
          </a:xfrm>
          <a:prstGeom prst="ellipse">
            <a:avLst/>
          </a:prstGeom>
          <a:solidFill>
            <a:srgbClr val="FF0000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1800" b="1" i="0" u="none" strike="noStrike" kern="1200" cap="none" spc="0" normalizeH="0" baseline="0" dirty="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예</a:t>
            </a:r>
          </a:p>
        </p:txBody>
      </p:sp>
      <p:sp>
        <p:nvSpPr>
          <p:cNvPr id="85" name="사각형: 둥근 모서리 4">
            <a:extLst>
              <a:ext uri="{FF2B5EF4-FFF2-40B4-BE49-F238E27FC236}">
                <a16:creationId xmlns:a16="http://schemas.microsoft.com/office/drawing/2014/main" id="{0171F911-1C5E-8357-7945-F0D3412C238C}"/>
              </a:ext>
            </a:extLst>
          </p:cNvPr>
          <p:cNvSpPr/>
          <p:nvPr/>
        </p:nvSpPr>
        <p:spPr>
          <a:xfrm>
            <a:off x="7204766" y="4443416"/>
            <a:ext cx="669444" cy="50405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2800" b="1" i="0" u="none" strike="noStrike" kern="1200" cap="none" spc="-15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86" name="TextBox 5">
            <a:extLst>
              <a:ext uri="{FF2B5EF4-FFF2-40B4-BE49-F238E27FC236}">
                <a16:creationId xmlns:a16="http://schemas.microsoft.com/office/drawing/2014/main" id="{CD378EB4-0A32-2D1F-D7DB-5DE20A71AC6B}"/>
              </a:ext>
            </a:extLst>
          </p:cNvPr>
          <p:cNvSpPr txBox="1"/>
          <p:nvPr/>
        </p:nvSpPr>
        <p:spPr>
          <a:xfrm>
            <a:off x="7255765" y="4416270"/>
            <a:ext cx="567446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15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10</a:t>
            </a:r>
          </a:p>
        </p:txBody>
      </p:sp>
      <p:pic>
        <p:nvPicPr>
          <p:cNvPr id="87" name="그림 86">
            <a:extLst>
              <a:ext uri="{FF2B5EF4-FFF2-40B4-BE49-F238E27FC236}">
                <a16:creationId xmlns:a16="http://schemas.microsoft.com/office/drawing/2014/main" id="{271AF835-FEF0-F782-3BB6-0353A8C2584F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7297242" y="446475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1" grpId="0"/>
      <p:bldP spid="47" grpId="0"/>
      <p:bldP spid="49" grpId="0"/>
      <p:bldP spid="55" grpId="0"/>
      <p:bldP spid="68" grpId="0" animBg="1"/>
      <p:bldP spid="69" grpId="0" animBg="1"/>
      <p:bldP spid="79" grpId="0"/>
      <p:bldP spid="81" grpId="0"/>
      <p:bldP spid="84" grpId="0" animBg="1"/>
      <p:bldP spid="8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518560" y="1394824"/>
            <a:ext cx="10824456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식품 안전 체험관에서 </a:t>
            </a:r>
            <a:r>
              <a:rPr lang="en-US" altLang="ko-KR" sz="3600" b="1" spc="-150" dirty="0"/>
              <a:t>12</a:t>
            </a:r>
            <a:r>
              <a:rPr lang="ko-KR" altLang="en-US" sz="3600" b="1" spc="-150" dirty="0"/>
              <a:t>명씩 참여할 수 있는 프로그램 </a:t>
            </a:r>
            <a:r>
              <a:rPr lang="en-US" altLang="ko-KR" sz="3600" b="1" spc="-150" dirty="0"/>
              <a:t>26</a:t>
            </a:r>
            <a:r>
              <a:rPr lang="ko-KR" altLang="en-US" sz="3600" b="1" spc="-150" dirty="0"/>
              <a:t>개가 동시에 시작해요</a:t>
            </a:r>
            <a:r>
              <a:rPr lang="en-US" altLang="ko-KR" sz="3600" b="1" spc="-150" dirty="0"/>
              <a:t>.</a:t>
            </a:r>
          </a:p>
        </p:txBody>
      </p:sp>
      <p:grpSp>
        <p:nvGrpSpPr>
          <p:cNvPr id="42" name="그룹 4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8" name="직사각형 4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AED578CF-DCF1-361F-239E-C98CAE39EDFF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3" name="사각형: 둥근 모서리 2">
              <a:hlinkClick r:id="rId5" action="ppaction://hlinksldjump"/>
              <a:extLst>
                <a:ext uri="{FF2B5EF4-FFF2-40B4-BE49-F238E27FC236}">
                  <a16:creationId xmlns:a16="http://schemas.microsoft.com/office/drawing/2014/main" id="{929F449D-5E65-72F4-B873-818F5696351E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>
                  <a:solidFill>
                    <a:schemeClr val="bg1">
                      <a:lumMod val="50000"/>
                    </a:schemeClr>
                  </a:solidFill>
                </a:rPr>
                <a:t>차시 시작</a:t>
              </a:r>
            </a:p>
          </p:txBody>
        </p:sp>
        <p:sp>
          <p:nvSpPr>
            <p:cNvPr id="4" name="사각형: 둥근 모서리 3">
              <a:hlinkClick r:id="rId6" action="ppaction://hlinksldjump"/>
              <a:extLst>
                <a:ext uri="{FF2B5EF4-FFF2-40B4-BE49-F238E27FC236}">
                  <a16:creationId xmlns:a16="http://schemas.microsoft.com/office/drawing/2014/main" id="{9CF7F128-D14C-8219-9586-41FD41353A0E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5" name="사각형: 둥근 모서리 4">
              <a:hlinkClick r:id="rId7" action="ppaction://hlinksldjump"/>
              <a:extLst>
                <a:ext uri="{FF2B5EF4-FFF2-40B4-BE49-F238E27FC236}">
                  <a16:creationId xmlns:a16="http://schemas.microsoft.com/office/drawing/2014/main" id="{D735DD20-BD83-5945-D201-960765D2A270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6" name="사각형: 둥근 모서리 5">
              <a:hlinkClick r:id="rId8" action="ppaction://hlinksldjump"/>
              <a:extLst>
                <a:ext uri="{FF2B5EF4-FFF2-40B4-BE49-F238E27FC236}">
                  <a16:creationId xmlns:a16="http://schemas.microsoft.com/office/drawing/2014/main" id="{7CF6FF16-1332-5EFF-FE73-BEDCD0C65D8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7" name="사각형: 둥근 모서리 6">
              <a:hlinkClick r:id="rId9" action="ppaction://hlinksldjump"/>
              <a:extLst>
                <a:ext uri="{FF2B5EF4-FFF2-40B4-BE49-F238E27FC236}">
                  <a16:creationId xmlns:a16="http://schemas.microsoft.com/office/drawing/2014/main" id="{07D740B3-D1BC-A3B3-F75D-27F5F48476AB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" name="사각형: 둥근 모서리 7">
              <a:hlinkClick r:id="rId10" action="ppaction://hlinksldjump"/>
              <a:extLst>
                <a:ext uri="{FF2B5EF4-FFF2-40B4-BE49-F238E27FC236}">
                  <a16:creationId xmlns:a16="http://schemas.microsoft.com/office/drawing/2014/main" id="{E2E6B57E-9636-7C63-1562-F4697C1905F7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9" name="사각형: 둥근 모서리 8">
              <a:hlinkClick r:id="rId11" action="ppaction://hlinksldjump"/>
              <a:extLst>
                <a:ext uri="{FF2B5EF4-FFF2-40B4-BE49-F238E27FC236}">
                  <a16:creationId xmlns:a16="http://schemas.microsoft.com/office/drawing/2014/main" id="{CAA2A581-B2B2-8A50-E06C-0F7019B06451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2" action="ppaction://hlinksldjump"/>
              <a:extLst>
                <a:ext uri="{FF2B5EF4-FFF2-40B4-BE49-F238E27FC236}">
                  <a16:creationId xmlns:a16="http://schemas.microsoft.com/office/drawing/2014/main" id="{4D35A80A-238B-5D0E-4E90-DBF4F77A5275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2" name="사각형: 둥근 모서리 11">
              <a:hlinkClick r:id="rId13" action="ppaction://hlinksldjump"/>
              <a:extLst>
                <a:ext uri="{FF2B5EF4-FFF2-40B4-BE49-F238E27FC236}">
                  <a16:creationId xmlns:a16="http://schemas.microsoft.com/office/drawing/2014/main" id="{3F3D4838-276F-95F5-5A4C-1CD047C3FE68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51911F9-5297-FE04-6974-952B9E9471E8}"/>
              </a:ext>
            </a:extLst>
          </p:cNvPr>
          <p:cNvSpPr txBox="1"/>
          <p:nvPr/>
        </p:nvSpPr>
        <p:spPr>
          <a:xfrm>
            <a:off x="869670" y="2815516"/>
            <a:ext cx="11001281" cy="7920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참여할 수 있는 사람의 수를 구하는 식을 써 보면 </a:t>
            </a:r>
            <a:endParaRPr lang="en-US" altLang="ko-KR" sz="3600" b="1" spc="-150" dirty="0"/>
          </a:p>
          <a:p>
            <a:pPr lvl="0">
              <a:lnSpc>
                <a:spcPct val="120000"/>
              </a:lnSpc>
              <a:defRPr/>
            </a:pPr>
            <a:r>
              <a:rPr lang="en-US" altLang="ko-KR" sz="3600" b="1" spc="-150" dirty="0"/>
              <a:t>12×</a:t>
            </a:r>
            <a:r>
              <a:rPr lang="ko-KR" altLang="en-US" sz="3600" b="1" spc="-150" dirty="0"/>
              <a:t>      입니다</a:t>
            </a:r>
            <a:r>
              <a:rPr lang="en-US" altLang="ko-KR" sz="3600" b="1" spc="-150" dirty="0"/>
              <a:t>.</a:t>
            </a:r>
          </a:p>
        </p:txBody>
      </p:sp>
      <p:sp>
        <p:nvSpPr>
          <p:cNvPr id="14" name="순서도: 연결자 13">
            <a:extLst>
              <a:ext uri="{FF2B5EF4-FFF2-40B4-BE49-F238E27FC236}">
                <a16:creationId xmlns:a16="http://schemas.microsoft.com/office/drawing/2014/main" id="{F1620426-8CA3-5BDB-166D-FABE2656EFBF}"/>
              </a:ext>
            </a:extLst>
          </p:cNvPr>
          <p:cNvSpPr/>
          <p:nvPr/>
        </p:nvSpPr>
        <p:spPr>
          <a:xfrm>
            <a:off x="577437" y="2969528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20905CE0-7C9C-5116-5DB4-62D5231C4DDD}"/>
              </a:ext>
            </a:extLst>
          </p:cNvPr>
          <p:cNvSpPr/>
          <p:nvPr/>
        </p:nvSpPr>
        <p:spPr>
          <a:xfrm>
            <a:off x="1729141" y="3542384"/>
            <a:ext cx="800384" cy="5346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CFC03C-1801-34AE-FD92-25FD27C3D838}"/>
              </a:ext>
            </a:extLst>
          </p:cNvPr>
          <p:cNvSpPr txBox="1"/>
          <p:nvPr/>
        </p:nvSpPr>
        <p:spPr>
          <a:xfrm>
            <a:off x="1788789" y="3584500"/>
            <a:ext cx="683278" cy="454896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pPr lvl="0">
              <a:defRPr/>
            </a:pPr>
            <a:r>
              <a:rPr lang="en-US" altLang="ko-KR" dirty="0">
                <a:solidFill>
                  <a:srgbClr val="FF0000"/>
                </a:solidFill>
              </a:rPr>
              <a:t>26</a:t>
            </a:r>
          </a:p>
        </p:txBody>
      </p:sp>
      <p:pic>
        <p:nvPicPr>
          <p:cNvPr id="23" name="그림 22">
            <a:extLst>
              <a:ext uri="{FF2B5EF4-FFF2-40B4-BE49-F238E27FC236}">
                <a16:creationId xmlns:a16="http://schemas.microsoft.com/office/drawing/2014/main" id="{EF742B9F-8582-FAEB-51CE-AFCEAA3590DD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1896346" y="354238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4" name="그룹 23">
            <a:extLst>
              <a:ext uri="{FF2B5EF4-FFF2-40B4-BE49-F238E27FC236}">
                <a16:creationId xmlns:a16="http://schemas.microsoft.com/office/drawing/2014/main" id="{53493A74-BD7E-A952-0B47-0F1CD800E891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5" name="그룹 30">
              <a:extLst>
                <a:ext uri="{FF2B5EF4-FFF2-40B4-BE49-F238E27FC236}">
                  <a16:creationId xmlns:a16="http://schemas.microsoft.com/office/drawing/2014/main" id="{46A90D38-7B1F-72E3-FD0E-02313AA5847B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9" name="그룹 26">
                <a:extLst>
                  <a:ext uri="{FF2B5EF4-FFF2-40B4-BE49-F238E27FC236}">
                    <a16:creationId xmlns:a16="http://schemas.microsoft.com/office/drawing/2014/main" id="{D9E6B793-CD4D-5587-C4DB-EC2B3AD27C11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1" name="그래픽 60">
                  <a:extLst>
                    <a:ext uri="{FF2B5EF4-FFF2-40B4-BE49-F238E27FC236}">
                      <a16:creationId xmlns:a16="http://schemas.microsoft.com/office/drawing/2014/main" id="{C9B305DB-9991-4BB4-8506-4B3612772E5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2" name="그림 28">
                  <a:extLst>
                    <a:ext uri="{FF2B5EF4-FFF2-40B4-BE49-F238E27FC236}">
                      <a16:creationId xmlns:a16="http://schemas.microsoft.com/office/drawing/2014/main" id="{AD1E1239-7ABA-28C7-8F07-18316E4DA62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0" name="TextBox 3">
                <a:extLst>
                  <a:ext uri="{FF2B5EF4-FFF2-40B4-BE49-F238E27FC236}">
                    <a16:creationId xmlns:a16="http://schemas.microsoft.com/office/drawing/2014/main" id="{00B6B49D-DFBA-FEEE-6BED-5223C3CAFD11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15~16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6" name="그룹 25">
              <a:extLst>
                <a:ext uri="{FF2B5EF4-FFF2-40B4-BE49-F238E27FC236}">
                  <a16:creationId xmlns:a16="http://schemas.microsoft.com/office/drawing/2014/main" id="{638BE464-AB9D-528B-2172-8D8166D8D31D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7" name="그래픽 57">
                <a:extLst>
                  <a:ext uri="{FF2B5EF4-FFF2-40B4-BE49-F238E27FC236}">
                    <a16:creationId xmlns:a16="http://schemas.microsoft.com/office/drawing/2014/main" id="{E5B4E4BF-8265-6C9C-D384-42D0444FF3F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3D4677C-4A0C-CFC8-1EA9-A63122359EAB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0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6" name="그룹 55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7" name="그룹 56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0" name="직사각형 59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1" name="직사각형 60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63" name="직사각형 62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8" name="그림 57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9" name="그림 58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75" name="표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115390"/>
              </p:ext>
            </p:extLst>
          </p:nvPr>
        </p:nvGraphicFramePr>
        <p:xfrm>
          <a:off x="1019150" y="2916283"/>
          <a:ext cx="1947918" cy="1965438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48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×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9" name="표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321444"/>
              </p:ext>
            </p:extLst>
          </p:nvPr>
        </p:nvGraphicFramePr>
        <p:xfrm>
          <a:off x="4453346" y="2891171"/>
          <a:ext cx="1947672" cy="2620584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48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dirty="0">
                          <a:solidFill>
                            <a:schemeClr val="dk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0" name="표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126650"/>
              </p:ext>
            </p:extLst>
          </p:nvPr>
        </p:nvGraphicFramePr>
        <p:xfrm>
          <a:off x="8107481" y="2817566"/>
          <a:ext cx="1947672" cy="3275730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48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dk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7" name="사각형: 둥근 모서리 25"/>
          <p:cNvSpPr/>
          <p:nvPr/>
        </p:nvSpPr>
        <p:spPr>
          <a:xfrm>
            <a:off x="1714766" y="4275056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98" name="TextBox 35"/>
          <p:cNvSpPr txBox="1"/>
          <p:nvPr/>
        </p:nvSpPr>
        <p:spPr>
          <a:xfrm>
            <a:off x="1881218" y="4273230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7</a:t>
            </a:r>
          </a:p>
        </p:txBody>
      </p:sp>
      <p:sp>
        <p:nvSpPr>
          <p:cNvPr id="100" name="사각형: 둥근 모서리 25"/>
          <p:cNvSpPr/>
          <p:nvPr/>
        </p:nvSpPr>
        <p:spPr>
          <a:xfrm>
            <a:off x="4493802" y="4792216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01" name="TextBox 35"/>
          <p:cNvSpPr txBox="1"/>
          <p:nvPr/>
        </p:nvSpPr>
        <p:spPr>
          <a:xfrm>
            <a:off x="4651750" y="4790390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sp>
        <p:nvSpPr>
          <p:cNvPr id="103" name="사각형: 둥근 모서리 25"/>
          <p:cNvSpPr/>
          <p:nvPr/>
        </p:nvSpPr>
        <p:spPr>
          <a:xfrm>
            <a:off x="5141874" y="4792216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04" name="TextBox 35"/>
          <p:cNvSpPr txBox="1"/>
          <p:nvPr/>
        </p:nvSpPr>
        <p:spPr>
          <a:xfrm>
            <a:off x="5298550" y="4790390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4</a:t>
            </a:r>
          </a:p>
        </p:txBody>
      </p:sp>
      <p:sp>
        <p:nvSpPr>
          <p:cNvPr id="106" name="사각형: 둥근 모서리 25"/>
          <p:cNvSpPr/>
          <p:nvPr/>
        </p:nvSpPr>
        <p:spPr>
          <a:xfrm>
            <a:off x="5789946" y="4792216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07" name="TextBox 35"/>
          <p:cNvSpPr txBox="1"/>
          <p:nvPr/>
        </p:nvSpPr>
        <p:spPr>
          <a:xfrm>
            <a:off x="5945350" y="4790390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0</a:t>
            </a:r>
          </a:p>
        </p:txBody>
      </p:sp>
      <p:sp>
        <p:nvSpPr>
          <p:cNvPr id="109" name="사각형: 둥근 모서리 25"/>
          <p:cNvSpPr/>
          <p:nvPr/>
        </p:nvSpPr>
        <p:spPr>
          <a:xfrm>
            <a:off x="8148552" y="5470763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10" name="TextBox 35"/>
          <p:cNvSpPr txBox="1"/>
          <p:nvPr/>
        </p:nvSpPr>
        <p:spPr>
          <a:xfrm>
            <a:off x="8294200" y="5468937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3</a:t>
            </a:r>
          </a:p>
        </p:txBody>
      </p:sp>
      <p:sp>
        <p:nvSpPr>
          <p:cNvPr id="112" name="사각형: 둥근 모서리 25"/>
          <p:cNvSpPr/>
          <p:nvPr/>
        </p:nvSpPr>
        <p:spPr>
          <a:xfrm>
            <a:off x="8796624" y="5470763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13" name="TextBox 35"/>
          <p:cNvSpPr txBox="1"/>
          <p:nvPr/>
        </p:nvSpPr>
        <p:spPr>
          <a:xfrm>
            <a:off x="8942761" y="5468937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</a:t>
            </a:r>
          </a:p>
        </p:txBody>
      </p:sp>
      <p:sp>
        <p:nvSpPr>
          <p:cNvPr id="115" name="사각형: 둥근 모서리 25"/>
          <p:cNvSpPr/>
          <p:nvPr/>
        </p:nvSpPr>
        <p:spPr>
          <a:xfrm>
            <a:off x="9444696" y="5470763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16" name="TextBox 35"/>
          <p:cNvSpPr txBox="1"/>
          <p:nvPr/>
        </p:nvSpPr>
        <p:spPr>
          <a:xfrm>
            <a:off x="9609899" y="5468937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pic>
        <p:nvPicPr>
          <p:cNvPr id="117" name="그림 116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1742412" y="4296953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20" name="사각형: 둥근 모서리 25"/>
          <p:cNvSpPr/>
          <p:nvPr/>
        </p:nvSpPr>
        <p:spPr>
          <a:xfrm>
            <a:off x="2364843" y="4275056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21" name="TextBox 35"/>
          <p:cNvSpPr txBox="1"/>
          <p:nvPr/>
        </p:nvSpPr>
        <p:spPr>
          <a:xfrm>
            <a:off x="2521334" y="4273230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pic>
        <p:nvPicPr>
          <p:cNvPr id="122" name="그림 121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2412679" y="4296953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23" name="그림 122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4521721" y="4814113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24" name="그림 123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5166214" y="4814113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25" name="그림 124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5815952" y="4814113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26" name="그림 125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8827300" y="5492660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27" name="그림 126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8168151" y="5492660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28" name="그림 127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462128" y="5492660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32A6728C-641A-092E-9BB8-479F780275EE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14" name="사각형: 둥근 모서리 13">
              <a:hlinkClick r:id="rId6" action="ppaction://hlinksldjump"/>
              <a:extLst>
                <a:ext uri="{FF2B5EF4-FFF2-40B4-BE49-F238E27FC236}">
                  <a16:creationId xmlns:a16="http://schemas.microsoft.com/office/drawing/2014/main" id="{EBC9C707-EA35-E1D0-8E78-3C543F735517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7" action="ppaction://hlinksldjump"/>
              <a:extLst>
                <a:ext uri="{FF2B5EF4-FFF2-40B4-BE49-F238E27FC236}">
                  <a16:creationId xmlns:a16="http://schemas.microsoft.com/office/drawing/2014/main" id="{C120459B-7140-FD1F-7A9F-E293FE87E5FD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7" name="사각형: 둥근 모서리 16">
              <a:hlinkClick r:id="rId8" action="ppaction://hlinksldjump"/>
              <a:extLst>
                <a:ext uri="{FF2B5EF4-FFF2-40B4-BE49-F238E27FC236}">
                  <a16:creationId xmlns:a16="http://schemas.microsoft.com/office/drawing/2014/main" id="{D363A647-E1DA-BD48-AD08-526F2F248B1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1" name="사각형: 둥근 모서리 20">
              <a:hlinkClick r:id="rId9" action="ppaction://hlinksldjump"/>
              <a:extLst>
                <a:ext uri="{FF2B5EF4-FFF2-40B4-BE49-F238E27FC236}">
                  <a16:creationId xmlns:a16="http://schemas.microsoft.com/office/drawing/2014/main" id="{CBD11579-463C-60B9-97F2-D51D0C83D3CA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2" name="사각형: 둥근 모서리 21">
              <a:hlinkClick r:id="rId10" action="ppaction://hlinksldjump"/>
              <a:extLst>
                <a:ext uri="{FF2B5EF4-FFF2-40B4-BE49-F238E27FC236}">
                  <a16:creationId xmlns:a16="http://schemas.microsoft.com/office/drawing/2014/main" id="{EFAD1DE2-3628-8B91-57E9-71DFA6DE23E1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23" name="사각형: 둥근 모서리 22">
              <a:hlinkClick r:id="rId11" action="ppaction://hlinksldjump"/>
              <a:extLst>
                <a:ext uri="{FF2B5EF4-FFF2-40B4-BE49-F238E27FC236}">
                  <a16:creationId xmlns:a16="http://schemas.microsoft.com/office/drawing/2014/main" id="{49A02F45-C0CA-5BD2-FBC4-E9D8C1DE9D57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12" action="ppaction://hlinksldjump"/>
              <a:extLst>
                <a:ext uri="{FF2B5EF4-FFF2-40B4-BE49-F238E27FC236}">
                  <a16:creationId xmlns:a16="http://schemas.microsoft.com/office/drawing/2014/main" id="{A719A496-F69D-B60F-FB10-9E7CD772F3C0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5" name="사각형: 둥근 모서리 24">
              <a:hlinkClick r:id="rId13" action="ppaction://hlinksldjump"/>
              <a:extLst>
                <a:ext uri="{FF2B5EF4-FFF2-40B4-BE49-F238E27FC236}">
                  <a16:creationId xmlns:a16="http://schemas.microsoft.com/office/drawing/2014/main" id="{7E61A546-0D65-6EB8-1E73-E88CD9FC425B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6" name="화살표: 오른쪽 25">
            <a:extLst>
              <a:ext uri="{FF2B5EF4-FFF2-40B4-BE49-F238E27FC236}">
                <a16:creationId xmlns:a16="http://schemas.microsoft.com/office/drawing/2014/main" id="{469AEF89-1667-76B0-A54F-85C33F8A4B5D}"/>
              </a:ext>
            </a:extLst>
          </p:cNvPr>
          <p:cNvSpPr/>
          <p:nvPr/>
        </p:nvSpPr>
        <p:spPr>
          <a:xfrm>
            <a:off x="3513342" y="3865090"/>
            <a:ext cx="393730" cy="30962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7" name="화살표: 오른쪽 26">
            <a:extLst>
              <a:ext uri="{FF2B5EF4-FFF2-40B4-BE49-F238E27FC236}">
                <a16:creationId xmlns:a16="http://schemas.microsoft.com/office/drawing/2014/main" id="{D25B8548-1950-752F-3A47-9029FBDE8758}"/>
              </a:ext>
            </a:extLst>
          </p:cNvPr>
          <p:cNvSpPr/>
          <p:nvPr/>
        </p:nvSpPr>
        <p:spPr>
          <a:xfrm>
            <a:off x="7057384" y="3865090"/>
            <a:ext cx="393730" cy="30962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" name="순서도: 연결자 27">
            <a:extLst>
              <a:ext uri="{FF2B5EF4-FFF2-40B4-BE49-F238E27FC236}">
                <a16:creationId xmlns:a16="http://schemas.microsoft.com/office/drawing/2014/main" id="{F4D2AD28-3910-0432-0975-A923E0AC60D8}"/>
              </a:ext>
            </a:extLst>
          </p:cNvPr>
          <p:cNvSpPr/>
          <p:nvPr/>
        </p:nvSpPr>
        <p:spPr>
          <a:xfrm>
            <a:off x="577437" y="2969528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29" name="사각형: 둥근 모서리 28">
            <a:hlinkClick r:id="rId14" action="ppaction://hlinksldjump"/>
            <a:extLst>
              <a:ext uri="{FF2B5EF4-FFF2-40B4-BE49-F238E27FC236}">
                <a16:creationId xmlns:a16="http://schemas.microsoft.com/office/drawing/2014/main" id="{CAD3C9F6-B502-2D5E-D0C0-D30F776D0511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AFDDB0-1A39-34A0-C8D1-46F79B32DB6A}"/>
              </a:ext>
            </a:extLst>
          </p:cNvPr>
          <p:cNvSpPr txBox="1"/>
          <p:nvPr/>
        </p:nvSpPr>
        <p:spPr>
          <a:xfrm>
            <a:off x="518560" y="1394824"/>
            <a:ext cx="10824456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식품 안전 체험관에서 </a:t>
            </a:r>
            <a:r>
              <a:rPr lang="en-US" altLang="ko-KR" sz="3600" b="1" spc="-150" dirty="0"/>
              <a:t>12</a:t>
            </a:r>
            <a:r>
              <a:rPr lang="ko-KR" altLang="en-US" sz="3600" b="1" spc="-150" dirty="0"/>
              <a:t>명씩 참여할 수 있는 프로그램 </a:t>
            </a:r>
            <a:r>
              <a:rPr lang="en-US" altLang="ko-KR" sz="3600" b="1" spc="-150" dirty="0"/>
              <a:t>26</a:t>
            </a:r>
            <a:r>
              <a:rPr lang="ko-KR" altLang="en-US" sz="3600" b="1" spc="-150" dirty="0"/>
              <a:t>개가 동시에 시작해요</a:t>
            </a:r>
            <a:r>
              <a:rPr lang="en-US" altLang="ko-KR" sz="3600" b="1" spc="-150" dirty="0"/>
              <a:t>.</a:t>
            </a:r>
          </a:p>
        </p:txBody>
      </p:sp>
      <p:grpSp>
        <p:nvGrpSpPr>
          <p:cNvPr id="34" name="그룹 33">
            <a:extLst>
              <a:ext uri="{FF2B5EF4-FFF2-40B4-BE49-F238E27FC236}">
                <a16:creationId xmlns:a16="http://schemas.microsoft.com/office/drawing/2014/main" id="{0AE563AA-4F40-0AE2-5A53-FD68720919FB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35" name="그룹 30">
              <a:extLst>
                <a:ext uri="{FF2B5EF4-FFF2-40B4-BE49-F238E27FC236}">
                  <a16:creationId xmlns:a16="http://schemas.microsoft.com/office/drawing/2014/main" id="{044B5CC7-7450-92B8-AA70-6635FEE0638C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39" name="그룹 26">
                <a:extLst>
                  <a:ext uri="{FF2B5EF4-FFF2-40B4-BE49-F238E27FC236}">
                    <a16:creationId xmlns:a16="http://schemas.microsoft.com/office/drawing/2014/main" id="{FF03774A-278D-94EB-A79F-2EEA7729356F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41" name="그래픽 60">
                  <a:extLst>
                    <a:ext uri="{FF2B5EF4-FFF2-40B4-BE49-F238E27FC236}">
                      <a16:creationId xmlns:a16="http://schemas.microsoft.com/office/drawing/2014/main" id="{C164EB78-3D06-4C0B-6FD7-DB60E1A577C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42" name="그림 28">
                  <a:extLst>
                    <a:ext uri="{FF2B5EF4-FFF2-40B4-BE49-F238E27FC236}">
                      <a16:creationId xmlns:a16="http://schemas.microsoft.com/office/drawing/2014/main" id="{C2088016-F6C1-C031-DE72-E5CBDB85943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40" name="TextBox 3">
                <a:extLst>
                  <a:ext uri="{FF2B5EF4-FFF2-40B4-BE49-F238E27FC236}">
                    <a16:creationId xmlns:a16="http://schemas.microsoft.com/office/drawing/2014/main" id="{D927C2F1-B53F-4277-BA96-ECF49E829DA8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15~16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36" name="그룹 35">
              <a:extLst>
                <a:ext uri="{FF2B5EF4-FFF2-40B4-BE49-F238E27FC236}">
                  <a16:creationId xmlns:a16="http://schemas.microsoft.com/office/drawing/2014/main" id="{5890EC3C-42ED-DFC8-AE86-64D8351A7A94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37" name="그래픽 57">
                <a:extLst>
                  <a:ext uri="{FF2B5EF4-FFF2-40B4-BE49-F238E27FC236}">
                    <a16:creationId xmlns:a16="http://schemas.microsoft.com/office/drawing/2014/main" id="{CB7892FB-6F0B-339D-B376-CA4F7B05F9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53A7B304-5F22-B507-DE47-5ED2A8F7CED2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/>
      <p:bldP spid="101" grpId="0"/>
      <p:bldP spid="104" grpId="0"/>
      <p:bldP spid="107" grpId="0"/>
      <p:bldP spid="110" grpId="0"/>
      <p:bldP spid="113" grpId="0"/>
      <p:bldP spid="116" grpId="0"/>
      <p:bldP spid="1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952549" y="2780928"/>
            <a:ext cx="10832083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참여할 수 있는 사람은 모두          명입니다</a:t>
            </a:r>
            <a:r>
              <a:rPr lang="en-US" altLang="ko-KR" sz="3600" b="1" spc="-150" dirty="0"/>
              <a:t>.</a:t>
            </a:r>
            <a:r>
              <a:rPr lang="ko-KR" altLang="en-US" sz="3600" b="1" spc="-150" dirty="0"/>
              <a:t> </a:t>
            </a:r>
          </a:p>
        </p:txBody>
      </p:sp>
      <p:pic>
        <p:nvPicPr>
          <p:cNvPr id="3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8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2" name="그룹 5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56" name="직사각형 55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57" name="직사각형 56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58" name="직사각형 57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4" name="그림 5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5" name="그림 5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70" name="사각형: 둥근 모서리 4"/>
          <p:cNvSpPr/>
          <p:nvPr/>
        </p:nvSpPr>
        <p:spPr>
          <a:xfrm>
            <a:off x="6518267" y="2805174"/>
            <a:ext cx="1224136" cy="60669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1" name="TextBox 5"/>
          <p:cNvSpPr txBox="1"/>
          <p:nvPr/>
        </p:nvSpPr>
        <p:spPr>
          <a:xfrm>
            <a:off x="6620099" y="2810438"/>
            <a:ext cx="1020472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312</a:t>
            </a:r>
          </a:p>
        </p:txBody>
      </p:sp>
      <p:pic>
        <p:nvPicPr>
          <p:cNvPr id="72" name="그림 71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6888088" y="288981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5" name="그룹 4">
            <a:extLst>
              <a:ext uri="{FF2B5EF4-FFF2-40B4-BE49-F238E27FC236}">
                <a16:creationId xmlns:a16="http://schemas.microsoft.com/office/drawing/2014/main" id="{D328F72D-77D7-3359-2AF1-8ACDA53416A2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7" name="사각형: 둥근 모서리 6">
              <a:hlinkClick r:id="rId6" action="ppaction://hlinksldjump"/>
              <a:extLst>
                <a:ext uri="{FF2B5EF4-FFF2-40B4-BE49-F238E27FC236}">
                  <a16:creationId xmlns:a16="http://schemas.microsoft.com/office/drawing/2014/main" id="{4692F864-3FF0-7BFF-5900-93504CBF028C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4" name="사각형: 둥근 모서리 13">
              <a:hlinkClick r:id="rId7" action="ppaction://hlinksldjump"/>
              <a:extLst>
                <a:ext uri="{FF2B5EF4-FFF2-40B4-BE49-F238E27FC236}">
                  <a16:creationId xmlns:a16="http://schemas.microsoft.com/office/drawing/2014/main" id="{F4643280-B95F-9E2C-F40C-D6804028B31D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8" action="ppaction://hlinksldjump"/>
              <a:extLst>
                <a:ext uri="{FF2B5EF4-FFF2-40B4-BE49-F238E27FC236}">
                  <a16:creationId xmlns:a16="http://schemas.microsoft.com/office/drawing/2014/main" id="{79D24E0E-4AF7-EA78-B03D-09915CE5F0FD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7" name="사각형: 둥근 모서리 16">
              <a:hlinkClick r:id="rId9" action="ppaction://hlinksldjump"/>
              <a:extLst>
                <a:ext uri="{FF2B5EF4-FFF2-40B4-BE49-F238E27FC236}">
                  <a16:creationId xmlns:a16="http://schemas.microsoft.com/office/drawing/2014/main" id="{1A098573-640B-F3B0-D88E-BF3889174B7B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8" name="사각형: 둥근 모서리 17">
              <a:hlinkClick r:id="rId10" action="ppaction://hlinksldjump"/>
              <a:extLst>
                <a:ext uri="{FF2B5EF4-FFF2-40B4-BE49-F238E27FC236}">
                  <a16:creationId xmlns:a16="http://schemas.microsoft.com/office/drawing/2014/main" id="{7FA87D2B-2688-9503-8747-E9F077C896FF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19" name="사각형: 둥근 모서리 18">
              <a:hlinkClick r:id="rId11" action="ppaction://hlinksldjump"/>
              <a:extLst>
                <a:ext uri="{FF2B5EF4-FFF2-40B4-BE49-F238E27FC236}">
                  <a16:creationId xmlns:a16="http://schemas.microsoft.com/office/drawing/2014/main" id="{22477076-C423-274A-05D1-BD837FFCCB22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0" name="사각형: 둥근 모서리 19">
              <a:hlinkClick r:id="rId12" action="ppaction://hlinksldjump"/>
              <a:extLst>
                <a:ext uri="{FF2B5EF4-FFF2-40B4-BE49-F238E27FC236}">
                  <a16:creationId xmlns:a16="http://schemas.microsoft.com/office/drawing/2014/main" id="{26D41959-10EC-B928-4052-F1454A7BB789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1" name="사각형: 둥근 모서리 20">
              <a:hlinkClick r:id="rId13" action="ppaction://hlinksldjump"/>
              <a:extLst>
                <a:ext uri="{FF2B5EF4-FFF2-40B4-BE49-F238E27FC236}">
                  <a16:creationId xmlns:a16="http://schemas.microsoft.com/office/drawing/2014/main" id="{2D619A07-990B-551F-C1E8-E4D63DC05C45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3" name="순서도: 연결자 22">
            <a:extLst>
              <a:ext uri="{FF2B5EF4-FFF2-40B4-BE49-F238E27FC236}">
                <a16:creationId xmlns:a16="http://schemas.microsoft.com/office/drawing/2014/main" id="{F356107F-D9C7-11B4-D5D6-7A9465E4C020}"/>
              </a:ext>
            </a:extLst>
          </p:cNvPr>
          <p:cNvSpPr/>
          <p:nvPr/>
        </p:nvSpPr>
        <p:spPr>
          <a:xfrm>
            <a:off x="577437" y="2969528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24" name="사각형: 둥근 모서리 23">
            <a:hlinkClick r:id="rId14" action="ppaction://hlinksldjump"/>
            <a:extLst>
              <a:ext uri="{FF2B5EF4-FFF2-40B4-BE49-F238E27FC236}">
                <a16:creationId xmlns:a16="http://schemas.microsoft.com/office/drawing/2014/main" id="{909C912F-72A9-BF4C-422A-AD9B9EA2C475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93ADB7-1889-0385-804F-B93DEEB4EDB6}"/>
              </a:ext>
            </a:extLst>
          </p:cNvPr>
          <p:cNvSpPr txBox="1"/>
          <p:nvPr/>
        </p:nvSpPr>
        <p:spPr>
          <a:xfrm>
            <a:off x="518560" y="1394824"/>
            <a:ext cx="10824456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식품 안전 체험관에서 </a:t>
            </a:r>
            <a:r>
              <a:rPr lang="en-US" altLang="ko-KR" sz="3600" b="1" spc="-150" dirty="0"/>
              <a:t>12</a:t>
            </a:r>
            <a:r>
              <a:rPr lang="ko-KR" altLang="en-US" sz="3600" b="1" spc="-150" dirty="0"/>
              <a:t>명씩 참여할 수 있는 프로그램 </a:t>
            </a:r>
            <a:r>
              <a:rPr lang="en-US" altLang="ko-KR" sz="3600" b="1" spc="-150" dirty="0"/>
              <a:t>26</a:t>
            </a:r>
            <a:r>
              <a:rPr lang="ko-KR" altLang="en-US" sz="3600" b="1" spc="-150" dirty="0"/>
              <a:t>개가 동시에 시작해요</a:t>
            </a:r>
            <a:r>
              <a:rPr lang="en-US" altLang="ko-KR" sz="3600" b="1" spc="-150" dirty="0"/>
              <a:t>.</a:t>
            </a: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10BEDDC2-C8B9-DCED-BF0D-3E9E92A59897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2" name="그룹 30">
              <a:extLst>
                <a:ext uri="{FF2B5EF4-FFF2-40B4-BE49-F238E27FC236}">
                  <a16:creationId xmlns:a16="http://schemas.microsoft.com/office/drawing/2014/main" id="{67147E19-B381-6E86-BAE7-A466A903737A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8" name="그룹 26">
                <a:extLst>
                  <a:ext uri="{FF2B5EF4-FFF2-40B4-BE49-F238E27FC236}">
                    <a16:creationId xmlns:a16="http://schemas.microsoft.com/office/drawing/2014/main" id="{12422003-5C44-DCC8-8F2E-958903C36C7D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0" name="그래픽 60">
                  <a:extLst>
                    <a:ext uri="{FF2B5EF4-FFF2-40B4-BE49-F238E27FC236}">
                      <a16:creationId xmlns:a16="http://schemas.microsoft.com/office/drawing/2014/main" id="{8A953B05-EC74-AC5B-F177-4C2F1016C6D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1" name="그림 28">
                  <a:extLst>
                    <a:ext uri="{FF2B5EF4-FFF2-40B4-BE49-F238E27FC236}">
                      <a16:creationId xmlns:a16="http://schemas.microsoft.com/office/drawing/2014/main" id="{D9353A0E-7BD8-F0CE-E370-8860A83CC05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9" name="TextBox 3">
                <a:extLst>
                  <a:ext uri="{FF2B5EF4-FFF2-40B4-BE49-F238E27FC236}">
                    <a16:creationId xmlns:a16="http://schemas.microsoft.com/office/drawing/2014/main" id="{B6705F00-EDDE-0DFB-90F4-8546C6FEDA92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15~16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5" name="그룹 24">
              <a:extLst>
                <a:ext uri="{FF2B5EF4-FFF2-40B4-BE49-F238E27FC236}">
                  <a16:creationId xmlns:a16="http://schemas.microsoft.com/office/drawing/2014/main" id="{1E644C72-4695-229D-BF32-AB9C8F9CCDE5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6" name="그래픽 57">
                <a:extLst>
                  <a:ext uri="{FF2B5EF4-FFF2-40B4-BE49-F238E27FC236}">
                    <a16:creationId xmlns:a16="http://schemas.microsoft.com/office/drawing/2014/main" id="{2D5559A2-09F4-0E72-F225-1FC6CF50C5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821B270-BD0A-08A5-3212-036A0CA1C356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그룹 18"/>
          <p:cNvGrpSpPr/>
          <p:nvPr/>
        </p:nvGrpSpPr>
        <p:grpSpPr>
          <a:xfrm>
            <a:off x="505825" y="983619"/>
            <a:ext cx="10869191" cy="707886"/>
            <a:chOff x="505825" y="1280569"/>
            <a:chExt cx="10869191" cy="707886"/>
          </a:xfrm>
        </p:grpSpPr>
        <p:grpSp>
          <p:nvGrpSpPr>
            <p:cNvPr id="20" name="그룹 19"/>
            <p:cNvGrpSpPr/>
            <p:nvPr/>
          </p:nvGrpSpPr>
          <p:grpSpPr>
            <a:xfrm>
              <a:off x="505825" y="1280569"/>
              <a:ext cx="10869191" cy="707886"/>
              <a:chOff x="505825" y="1280569"/>
              <a:chExt cx="10869191" cy="707886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1032017" y="1353185"/>
                <a:ext cx="10342999" cy="606695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noAutofit/>
              </a:bodyPr>
              <a:lstStyle/>
              <a:p>
                <a:pPr lvl="0">
                  <a:lnSpc>
                    <a:spcPct val="120000"/>
                  </a:lnSpc>
                  <a:defRPr/>
                </a:pPr>
                <a:r>
                  <a:rPr lang="ko-KR" altLang="en-US" sz="3600" b="1" spc="-300"/>
                  <a:t>모눈종이를 보고       안에 알맞은 수를 써넣으세요</a:t>
                </a:r>
                <a:r>
                  <a:rPr lang="en-US" altLang="ko-KR" sz="3600" b="1" spc="-300"/>
                  <a:t>.</a:t>
                </a:r>
                <a:r>
                  <a:rPr lang="ko-KR" altLang="en-US" sz="3600" b="1" spc="-300"/>
                  <a:t>   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05825" y="1280569"/>
                <a:ext cx="481222" cy="70788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lvl="0">
                  <a:defRPr/>
                </a:pPr>
                <a:r>
                  <a:rPr lang="en-US" altLang="ko-KR" sz="4000" b="1">
                    <a:solidFill>
                      <a:srgbClr val="843C0C"/>
                    </a:solidFill>
                  </a:rPr>
                  <a:t>1</a:t>
                </a:r>
                <a:endParaRPr lang="ko-KR" altLang="en-US" sz="4000" b="1">
                  <a:solidFill>
                    <a:srgbClr val="843C0C"/>
                  </a:solidFill>
                </a:endParaRPr>
              </a:p>
            </p:txBody>
          </p:sp>
        </p:grpSp>
        <p:sp>
          <p:nvSpPr>
            <p:cNvPr id="21" name="사각형: 둥근 모서리 20"/>
            <p:cNvSpPr/>
            <p:nvPr/>
          </p:nvSpPr>
          <p:spPr>
            <a:xfrm>
              <a:off x="4367808" y="1472389"/>
              <a:ext cx="369177" cy="38135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81C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pic>
        <p:nvPicPr>
          <p:cNvPr id="3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5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7" name="그룹 56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4" name="직사각형 63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5" name="직사각형 64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101" name="가로 글상자 100"/>
          <p:cNvSpPr txBox="1"/>
          <p:nvPr/>
        </p:nvSpPr>
        <p:spPr>
          <a:xfrm>
            <a:off x="8628940" y="2844917"/>
            <a:ext cx="995452" cy="668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</a:t>
            </a:r>
            <a:r>
              <a:rPr kumimoji="0" lang="ko-KR" altLang="en-US" sz="3200" b="1" i="0" u="none" strike="noStrike" kern="1200" cap="none" spc="-300" normalizeH="0" baseline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</a:t>
            </a:r>
            <a:r>
              <a:rPr kumimoji="0" lang="en-US" altLang="ko-KR" sz="3200" b="1" i="0" u="none" strike="noStrike" kern="1200" cap="none" spc="-300" normalizeH="0" baseline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3</a:t>
            </a:r>
            <a:r>
              <a:rPr kumimoji="0" lang="ko-KR" altLang="en-US" sz="3200" b="1" i="0" u="none" strike="noStrike" kern="1200" cap="none" spc="-300" normalizeH="0" baseline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</a:t>
            </a:r>
            <a:endParaRPr kumimoji="0" lang="ko-KR" altLang="en-US" sz="3200" b="1" i="0" u="none" strike="noStrike" kern="1200" cap="none" spc="-300" normalizeH="0" baseline="0">
              <a:solidFill>
                <a:prstClr val="black"/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102" name="가로 글상자 101"/>
          <p:cNvSpPr txBox="1"/>
          <p:nvPr/>
        </p:nvSpPr>
        <p:spPr>
          <a:xfrm>
            <a:off x="8131372" y="2700901"/>
            <a:ext cx="484908" cy="88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4400" b="1" i="0" u="none" strike="noStrike" kern="1200" cap="none" spc="0" normalizeH="0" baseline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×</a:t>
            </a:r>
          </a:p>
        </p:txBody>
      </p:sp>
      <p:sp>
        <p:nvSpPr>
          <p:cNvPr id="103" name="가로 글상자 102"/>
          <p:cNvSpPr txBox="1"/>
          <p:nvPr/>
        </p:nvSpPr>
        <p:spPr>
          <a:xfrm>
            <a:off x="8616280" y="2276871"/>
            <a:ext cx="1080120" cy="671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</a:t>
            </a:r>
            <a:r>
              <a:rPr kumimoji="0" lang="ko-KR" altLang="en-US" sz="3200" b="1" i="0" u="none" strike="noStrike" kern="1200" cap="none" spc="-30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8</a:t>
            </a:r>
            <a:endParaRPr kumimoji="0" lang="en-US" altLang="ko-KR" sz="3200" b="1" i="0" u="none" strike="noStrike" kern="1200" cap="none" spc="-300" normalizeH="0" baseline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C7057AA-5AA5-6466-02F0-7D18027C9C5D}"/>
              </a:ext>
            </a:extLst>
          </p:cNvPr>
          <p:cNvGrpSpPr/>
          <p:nvPr/>
        </p:nvGrpSpPr>
        <p:grpSpPr>
          <a:xfrm>
            <a:off x="8123063" y="2371709"/>
            <a:ext cx="1517205" cy="3217531"/>
            <a:chOff x="8123063" y="2371709"/>
            <a:chExt cx="1517205" cy="3361546"/>
          </a:xfrm>
        </p:grpSpPr>
        <p:cxnSp>
          <p:nvCxnSpPr>
            <p:cNvPr id="105" name="선 104"/>
            <p:cNvCxnSpPr/>
            <p:nvPr/>
          </p:nvCxnSpPr>
          <p:spPr>
            <a:xfrm rot="5400000">
              <a:off x="7960330" y="4045298"/>
              <a:ext cx="3344000" cy="15877"/>
            </a:xfrm>
            <a:prstGeom prst="line">
              <a:avLst/>
            </a:prstGeom>
            <a:ln>
              <a:solidFill>
                <a:schemeClr val="dk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선 105"/>
            <p:cNvCxnSpPr/>
            <p:nvPr/>
          </p:nvCxnSpPr>
          <p:spPr>
            <a:xfrm rot="5400000">
              <a:off x="7451126" y="4040919"/>
              <a:ext cx="3353527" cy="15108"/>
            </a:xfrm>
            <a:prstGeom prst="line">
              <a:avLst/>
            </a:prstGeom>
            <a:noFill/>
            <a:ln w="6350" cap="flat" cmpd="sng" algn="ctr">
              <a:solidFill>
                <a:srgbClr val="000000">
                  <a:alpha val="100000"/>
                </a:srgbClr>
              </a:solidFill>
              <a:prstDash val="sysDot"/>
              <a:miter/>
            </a:ln>
          </p:spPr>
        </p:cxnSp>
        <p:cxnSp>
          <p:nvCxnSpPr>
            <p:cNvPr id="107" name="선 106"/>
            <p:cNvCxnSpPr/>
            <p:nvPr/>
          </p:nvCxnSpPr>
          <p:spPr>
            <a:xfrm rot="5400000">
              <a:off x="6951449" y="4046066"/>
              <a:ext cx="3344001" cy="14340"/>
            </a:xfrm>
            <a:prstGeom prst="line">
              <a:avLst/>
            </a:prstGeom>
            <a:noFill/>
            <a:ln w="6350" cap="flat" cmpd="sng" algn="ctr">
              <a:solidFill>
                <a:srgbClr val="000000">
                  <a:alpha val="100000"/>
                </a:srgbClr>
              </a:solidFill>
              <a:prstDash val="sysDot"/>
              <a:miter/>
            </a:ln>
          </p:spPr>
        </p:cxnSp>
        <p:cxnSp>
          <p:nvCxnSpPr>
            <p:cNvPr id="123" name="선 122"/>
            <p:cNvCxnSpPr/>
            <p:nvPr/>
          </p:nvCxnSpPr>
          <p:spPr>
            <a:xfrm rot="5400000">
              <a:off x="6458232" y="4054085"/>
              <a:ext cx="3344001" cy="14340"/>
            </a:xfrm>
            <a:prstGeom prst="line">
              <a:avLst/>
            </a:prstGeom>
            <a:noFill/>
            <a:ln w="6350" cap="flat" cmpd="sng" algn="ctr">
              <a:solidFill>
                <a:srgbClr val="000000">
                  <a:alpha val="100000"/>
                </a:srgbClr>
              </a:solidFill>
              <a:prstDash val="sysDot"/>
              <a:miter/>
            </a:ln>
          </p:spPr>
        </p:cxnSp>
      </p:grp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6545358D-7C12-5F97-3F14-A22E34131CCE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13" name="사각형: 둥근 모서리 12">
              <a:hlinkClick r:id="rId6" action="ppaction://hlinksldjump"/>
              <a:extLst>
                <a:ext uri="{FF2B5EF4-FFF2-40B4-BE49-F238E27FC236}">
                  <a16:creationId xmlns:a16="http://schemas.microsoft.com/office/drawing/2014/main" id="{7200BF0D-2912-32BE-07BF-1C11CBE067F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1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14" name="사각형: 둥근 모서리 13">
              <a:hlinkClick r:id="rId7" action="ppaction://hlinksldjump"/>
              <a:extLst>
                <a:ext uri="{FF2B5EF4-FFF2-40B4-BE49-F238E27FC236}">
                  <a16:creationId xmlns:a16="http://schemas.microsoft.com/office/drawing/2014/main" id="{BBD21AB7-0977-EB63-3D24-BB50AFD68A99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5" name="사각형: 둥근 모서리 14">
              <a:hlinkClick r:id="rId8" action="ppaction://hlinksldjump"/>
              <a:extLst>
                <a:ext uri="{FF2B5EF4-FFF2-40B4-BE49-F238E27FC236}">
                  <a16:creationId xmlns:a16="http://schemas.microsoft.com/office/drawing/2014/main" id="{2185B054-682E-4EF6-D0E3-77590A0DB327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9" action="ppaction://hlinksldjump"/>
              <a:extLst>
                <a:ext uri="{FF2B5EF4-FFF2-40B4-BE49-F238E27FC236}">
                  <a16:creationId xmlns:a16="http://schemas.microsoft.com/office/drawing/2014/main" id="{78953A6A-A2C9-CE8D-EA1B-6E5FD51E845D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7" name="사각형: 둥근 모서리 16">
              <a:hlinkClick r:id="rId10" action="ppaction://hlinksldjump"/>
              <a:extLst>
                <a:ext uri="{FF2B5EF4-FFF2-40B4-BE49-F238E27FC236}">
                  <a16:creationId xmlns:a16="http://schemas.microsoft.com/office/drawing/2014/main" id="{9B295CA9-3EB5-78E1-992F-795A77ADB816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8" name="사각형: 둥근 모서리 17">
              <a:hlinkClick r:id="rId11" action="ppaction://hlinksldjump"/>
              <a:extLst>
                <a:ext uri="{FF2B5EF4-FFF2-40B4-BE49-F238E27FC236}">
                  <a16:creationId xmlns:a16="http://schemas.microsoft.com/office/drawing/2014/main" id="{C989F48E-99B3-1CD1-4A79-D9B24F854FA6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12" action="ppaction://hlinksldjump"/>
              <a:extLst>
                <a:ext uri="{FF2B5EF4-FFF2-40B4-BE49-F238E27FC236}">
                  <a16:creationId xmlns:a16="http://schemas.microsoft.com/office/drawing/2014/main" id="{4BD90F70-7048-B5DE-9647-99351599FCF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5" name="사각형: 둥근 모서리 24">
              <a:hlinkClick r:id="rId13" action="ppaction://hlinksldjump"/>
              <a:extLst>
                <a:ext uri="{FF2B5EF4-FFF2-40B4-BE49-F238E27FC236}">
                  <a16:creationId xmlns:a16="http://schemas.microsoft.com/office/drawing/2014/main" id="{920E3DAB-0C26-3F23-FD88-A6009737B7F3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30" name="사각형: 둥근 모서리 29">
            <a:hlinkClick r:id="rId14" action="ppaction://hlinksldjump"/>
            <a:extLst>
              <a:ext uri="{FF2B5EF4-FFF2-40B4-BE49-F238E27FC236}">
                <a16:creationId xmlns:a16="http://schemas.microsoft.com/office/drawing/2014/main" id="{7DF97B0E-8002-B593-C001-24079738DA26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sp>
        <p:nvSpPr>
          <p:cNvPr id="31" name="사각형: 둥근 모서리 2">
            <a:extLst>
              <a:ext uri="{FF2B5EF4-FFF2-40B4-BE49-F238E27FC236}">
                <a16:creationId xmlns:a16="http://schemas.microsoft.com/office/drawing/2014/main" id="{43FCF184-1B7D-FA08-B953-D5344A19BD14}"/>
              </a:ext>
            </a:extLst>
          </p:cNvPr>
          <p:cNvSpPr/>
          <p:nvPr/>
        </p:nvSpPr>
        <p:spPr>
          <a:xfrm>
            <a:off x="8641459" y="3501007"/>
            <a:ext cx="974273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ED028C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2" name="사각형: 둥근 모서리 2">
            <a:extLst>
              <a:ext uri="{FF2B5EF4-FFF2-40B4-BE49-F238E27FC236}">
                <a16:creationId xmlns:a16="http://schemas.microsoft.com/office/drawing/2014/main" id="{1A6D05F9-E589-BCB6-3905-B34267B5C051}"/>
              </a:ext>
            </a:extLst>
          </p:cNvPr>
          <p:cNvSpPr/>
          <p:nvPr/>
        </p:nvSpPr>
        <p:spPr>
          <a:xfrm>
            <a:off x="8181451" y="4149079"/>
            <a:ext cx="1436695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19B5F0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3" name="사각형: 둥근 모서리 2">
            <a:extLst>
              <a:ext uri="{FF2B5EF4-FFF2-40B4-BE49-F238E27FC236}">
                <a16:creationId xmlns:a16="http://schemas.microsoft.com/office/drawing/2014/main" id="{4C3D07D0-3284-1FC7-225E-C6B02B23EBFA}"/>
              </a:ext>
            </a:extLst>
          </p:cNvPr>
          <p:cNvSpPr/>
          <p:nvPr/>
        </p:nvSpPr>
        <p:spPr>
          <a:xfrm>
            <a:off x="8137403" y="4880128"/>
            <a:ext cx="1486989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000000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4" name="TextBox 5">
            <a:extLst>
              <a:ext uri="{FF2B5EF4-FFF2-40B4-BE49-F238E27FC236}">
                <a16:creationId xmlns:a16="http://schemas.microsoft.com/office/drawing/2014/main" id="{276C0C6D-DEDC-C5CD-78B4-2B2AB6361FCA}"/>
              </a:ext>
            </a:extLst>
          </p:cNvPr>
          <p:cNvSpPr txBox="1"/>
          <p:nvPr/>
        </p:nvSpPr>
        <p:spPr>
          <a:xfrm>
            <a:off x="8682552" y="3502359"/>
            <a:ext cx="892087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8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4</a:t>
            </a:r>
          </a:p>
        </p:txBody>
      </p:sp>
      <p:pic>
        <p:nvPicPr>
          <p:cNvPr id="35" name="그림 34">
            <a:extLst>
              <a:ext uri="{FF2B5EF4-FFF2-40B4-BE49-F238E27FC236}">
                <a16:creationId xmlns:a16="http://schemas.microsoft.com/office/drawing/2014/main" id="{C409EE95-0210-6325-EBB1-52D867A056AA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/>
          <a:stretch>
            <a:fillRect/>
          </a:stretch>
        </p:blipFill>
        <p:spPr>
          <a:xfrm>
            <a:off x="8908004" y="3562498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36" name="TextBox 5">
            <a:extLst>
              <a:ext uri="{FF2B5EF4-FFF2-40B4-BE49-F238E27FC236}">
                <a16:creationId xmlns:a16="http://schemas.microsoft.com/office/drawing/2014/main" id="{F1E921C1-07CD-1413-6BFC-7DD9F2A21E67}"/>
              </a:ext>
            </a:extLst>
          </p:cNvPr>
          <p:cNvSpPr txBox="1"/>
          <p:nvPr/>
        </p:nvSpPr>
        <p:spPr>
          <a:xfrm>
            <a:off x="8175204" y="4150431"/>
            <a:ext cx="1449188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8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0</a:t>
            </a:r>
          </a:p>
        </p:txBody>
      </p:sp>
      <p:sp>
        <p:nvSpPr>
          <p:cNvPr id="37" name="TextBox 5">
            <a:extLst>
              <a:ext uri="{FF2B5EF4-FFF2-40B4-BE49-F238E27FC236}">
                <a16:creationId xmlns:a16="http://schemas.microsoft.com/office/drawing/2014/main" id="{C733D86A-7517-8AF4-61A7-B2AA7E384A17}"/>
              </a:ext>
            </a:extLst>
          </p:cNvPr>
          <p:cNvSpPr txBox="1"/>
          <p:nvPr/>
        </p:nvSpPr>
        <p:spPr>
          <a:xfrm>
            <a:off x="8180233" y="4881480"/>
            <a:ext cx="1401328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3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6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4</a:t>
            </a:r>
          </a:p>
        </p:txBody>
      </p:sp>
      <p:pic>
        <p:nvPicPr>
          <p:cNvPr id="38" name="그림 37">
            <a:extLst>
              <a:ext uri="{FF2B5EF4-FFF2-40B4-BE49-F238E27FC236}">
                <a16:creationId xmlns:a16="http://schemas.microsoft.com/office/drawing/2014/main" id="{3AFE8E5E-483F-A07F-22DF-FCE9839132D8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/>
          <a:stretch>
            <a:fillRect/>
          </a:stretch>
        </p:blipFill>
        <p:spPr>
          <a:xfrm>
            <a:off x="8664035" y="4198188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cxnSp>
        <p:nvCxnSpPr>
          <p:cNvPr id="39" name="선 116">
            <a:extLst>
              <a:ext uri="{FF2B5EF4-FFF2-40B4-BE49-F238E27FC236}">
                <a16:creationId xmlns:a16="http://schemas.microsoft.com/office/drawing/2014/main" id="{666F5BFA-B0EC-6F24-B878-31D8F6A8DC93}"/>
              </a:ext>
            </a:extLst>
          </p:cNvPr>
          <p:cNvCxnSpPr/>
          <p:nvPr/>
        </p:nvCxnSpPr>
        <p:spPr>
          <a:xfrm flipV="1">
            <a:off x="8112224" y="4797151"/>
            <a:ext cx="1537347" cy="3463"/>
          </a:xfrm>
          <a:prstGeom prst="line">
            <a:avLst/>
          </a:prstGeom>
          <a:noFill/>
          <a:ln w="19050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pic>
        <p:nvPicPr>
          <p:cNvPr id="40" name="그림 39">
            <a:extLst>
              <a:ext uri="{FF2B5EF4-FFF2-40B4-BE49-F238E27FC236}">
                <a16:creationId xmlns:a16="http://schemas.microsoft.com/office/drawing/2014/main" id="{9DD31119-CE60-2BFF-48AB-AFF6A2E9A597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/>
          <a:stretch>
            <a:fillRect/>
          </a:stretch>
        </p:blipFill>
        <p:spPr>
          <a:xfrm>
            <a:off x="8645134" y="4929237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cxnSp>
        <p:nvCxnSpPr>
          <p:cNvPr id="41" name="선 121">
            <a:extLst>
              <a:ext uri="{FF2B5EF4-FFF2-40B4-BE49-F238E27FC236}">
                <a16:creationId xmlns:a16="http://schemas.microsoft.com/office/drawing/2014/main" id="{5BCE8B6B-F707-9A20-375A-F4B29C036619}"/>
              </a:ext>
            </a:extLst>
          </p:cNvPr>
          <p:cNvCxnSpPr>
            <a:cxnSpLocks/>
          </p:cNvCxnSpPr>
          <p:nvPr/>
        </p:nvCxnSpPr>
        <p:spPr>
          <a:xfrm flipV="1">
            <a:off x="8184232" y="3420981"/>
            <a:ext cx="1537347" cy="3463"/>
          </a:xfrm>
          <a:prstGeom prst="line">
            <a:avLst/>
          </a:prstGeom>
          <a:noFill/>
          <a:ln w="19050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95D9E388-FA01-3FEE-A964-207CA849B22E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42" name="그룹 30">
              <a:extLst>
                <a:ext uri="{FF2B5EF4-FFF2-40B4-BE49-F238E27FC236}">
                  <a16:creationId xmlns:a16="http://schemas.microsoft.com/office/drawing/2014/main" id="{841B2127-BD68-1032-00AF-FB35FAF4A3BA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46" name="그룹 26">
                <a:extLst>
                  <a:ext uri="{FF2B5EF4-FFF2-40B4-BE49-F238E27FC236}">
                    <a16:creationId xmlns:a16="http://schemas.microsoft.com/office/drawing/2014/main" id="{DE460D28-189B-B066-E124-6F425D8A7D45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48" name="그래픽 60">
                  <a:extLst>
                    <a:ext uri="{FF2B5EF4-FFF2-40B4-BE49-F238E27FC236}">
                      <a16:creationId xmlns:a16="http://schemas.microsoft.com/office/drawing/2014/main" id="{D6DDF2F9-4151-FF42-5AAC-41DA8B9D9B4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49" name="그림 28">
                  <a:extLst>
                    <a:ext uri="{FF2B5EF4-FFF2-40B4-BE49-F238E27FC236}">
                      <a16:creationId xmlns:a16="http://schemas.microsoft.com/office/drawing/2014/main" id="{9CE839CA-9915-7608-27CB-98905B84965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47" name="TextBox 3">
                <a:extLst>
                  <a:ext uri="{FF2B5EF4-FFF2-40B4-BE49-F238E27FC236}">
                    <a16:creationId xmlns:a16="http://schemas.microsoft.com/office/drawing/2014/main" id="{EE8C97DF-95B4-CD3A-3CE3-8BD5B420515C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15~16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43" name="그룹 42">
              <a:extLst>
                <a:ext uri="{FF2B5EF4-FFF2-40B4-BE49-F238E27FC236}">
                  <a16:creationId xmlns:a16="http://schemas.microsoft.com/office/drawing/2014/main" id="{AE63EEE4-1FF2-4F38-D247-1BA8BC4D9F9C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44" name="그래픽 57">
                <a:extLst>
                  <a:ext uri="{FF2B5EF4-FFF2-40B4-BE49-F238E27FC236}">
                    <a16:creationId xmlns:a16="http://schemas.microsoft.com/office/drawing/2014/main" id="{537AC419-457A-6DA3-87DC-58722B8370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5DA4BCA2-1C45-31ED-7CB0-556EA0F028AD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51" name="그림 50">
            <a:extLst>
              <a:ext uri="{FF2B5EF4-FFF2-40B4-BE49-F238E27FC236}">
                <a16:creationId xmlns:a16="http://schemas.microsoft.com/office/drawing/2014/main" id="{70F241F9-3117-8922-189D-3161E398BF6F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237174" y="2339344"/>
            <a:ext cx="6751950" cy="288437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계산해 보세요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2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7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2" name="그룹 5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1" name="직사각형 60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2" name="직사각형 61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63" name="직사각형 62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9" name="그림 58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0" name="그림 59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74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904777"/>
              </p:ext>
            </p:extLst>
          </p:nvPr>
        </p:nvGraphicFramePr>
        <p:xfrm>
          <a:off x="8652777" y="3140392"/>
          <a:ext cx="1825193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1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3300"/>
                          </a:solidFill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3300"/>
                          </a:solidFill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5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608175"/>
              </p:ext>
            </p:extLst>
          </p:nvPr>
        </p:nvGraphicFramePr>
        <p:xfrm>
          <a:off x="4583832" y="1949668"/>
          <a:ext cx="2427376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(2)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6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675320"/>
              </p:ext>
            </p:extLst>
          </p:nvPr>
        </p:nvGraphicFramePr>
        <p:xfrm>
          <a:off x="8025601" y="1949668"/>
          <a:ext cx="2427376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(3)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×</a:t>
                      </a: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7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398465"/>
              </p:ext>
            </p:extLst>
          </p:nvPr>
        </p:nvGraphicFramePr>
        <p:xfrm>
          <a:off x="5217289" y="3140392"/>
          <a:ext cx="182053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3300"/>
                          </a:solidFill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8" name="그림 77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5843315" y="3244214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79" name="그림 78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343945" y="3150000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aphicFrame>
        <p:nvGraphicFramePr>
          <p:cNvPr id="80" name="표 79"/>
          <p:cNvGraphicFramePr/>
          <p:nvPr>
            <p:extLst>
              <p:ext uri="{D42A27DB-BD31-4B8C-83A1-F6EECF244321}">
                <p14:modId xmlns:p14="http://schemas.microsoft.com/office/powerpoint/2010/main" val="850477539"/>
              </p:ext>
            </p:extLst>
          </p:nvPr>
        </p:nvGraphicFramePr>
        <p:xfrm>
          <a:off x="956273" y="1958327"/>
          <a:ext cx="3195510" cy="1062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1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2990">
                <a:tc>
                  <a:txBody>
                    <a:bodyPr/>
                    <a:lstStyle/>
                    <a:p>
                      <a:pPr marL="0" lvl="0" algn="l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(1)</a:t>
                      </a:r>
                      <a:endParaRPr kumimoji="0" lang="ko-KR" altLang="en-US" sz="3200" b="1" i="0" u="none" strike="noStrike" kern="1200" cap="none" normalizeH="0" baseline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32×24</a:t>
                      </a:r>
                      <a:endParaRPr kumimoji="0" lang="en-US" altLang="ko-KR" sz="3200" b="1" i="0" u="none" strike="noStrike" kern="1200" cap="none" normalizeH="0" baseline="0" dirty="0">
                        <a:solidFill>
                          <a:srgbClr val="FF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그룹 3">
            <a:extLst>
              <a:ext uri="{FF2B5EF4-FFF2-40B4-BE49-F238E27FC236}">
                <a16:creationId xmlns:a16="http://schemas.microsoft.com/office/drawing/2014/main" id="{72B905F4-9B99-20F6-BAA0-131B970B5584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6" name="사각형: 둥근 모서리 5">
              <a:hlinkClick r:id="rId6" action="ppaction://hlinksldjump"/>
              <a:extLst>
                <a:ext uri="{FF2B5EF4-FFF2-40B4-BE49-F238E27FC236}">
                  <a16:creationId xmlns:a16="http://schemas.microsoft.com/office/drawing/2014/main" id="{CED78550-51D1-D4C1-1AE8-50A2B67875A7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7" action="ppaction://hlinksldjump"/>
              <a:extLst>
                <a:ext uri="{FF2B5EF4-FFF2-40B4-BE49-F238E27FC236}">
                  <a16:creationId xmlns:a16="http://schemas.microsoft.com/office/drawing/2014/main" id="{70FAF1E4-116C-6F08-B618-9E3F259A9FCA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2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10" name="사각형: 둥근 모서리 9">
              <a:hlinkClick r:id="rId8" action="ppaction://hlinksldjump"/>
              <a:extLst>
                <a:ext uri="{FF2B5EF4-FFF2-40B4-BE49-F238E27FC236}">
                  <a16:creationId xmlns:a16="http://schemas.microsoft.com/office/drawing/2014/main" id="{AC0AFCAA-D4F6-149C-E998-4A3683314715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9" action="ppaction://hlinksldjump"/>
              <a:extLst>
                <a:ext uri="{FF2B5EF4-FFF2-40B4-BE49-F238E27FC236}">
                  <a16:creationId xmlns:a16="http://schemas.microsoft.com/office/drawing/2014/main" id="{1BFE744D-8B3F-3893-3A5F-B6E4E989E2E4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2" name="사각형: 둥근 모서리 11">
              <a:hlinkClick r:id="rId10" action="ppaction://hlinksldjump"/>
              <a:extLst>
                <a:ext uri="{FF2B5EF4-FFF2-40B4-BE49-F238E27FC236}">
                  <a16:creationId xmlns:a16="http://schemas.microsoft.com/office/drawing/2014/main" id="{0BD66188-ED16-6540-669D-EB56160A41C7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3" name="사각형: 둥근 모서리 12">
              <a:hlinkClick r:id="rId11" action="ppaction://hlinksldjump"/>
              <a:extLst>
                <a:ext uri="{FF2B5EF4-FFF2-40B4-BE49-F238E27FC236}">
                  <a16:creationId xmlns:a16="http://schemas.microsoft.com/office/drawing/2014/main" id="{7EF72B54-6260-5587-92D3-98295297C37F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4" name="사각형: 둥근 모서리 13">
              <a:hlinkClick r:id="rId12" action="ppaction://hlinksldjump"/>
              <a:extLst>
                <a:ext uri="{FF2B5EF4-FFF2-40B4-BE49-F238E27FC236}">
                  <a16:creationId xmlns:a16="http://schemas.microsoft.com/office/drawing/2014/main" id="{74260B61-C881-E88F-2782-A48209CAF85F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3" name="사각형: 둥근 모서리 22">
              <a:hlinkClick r:id="rId13" action="ppaction://hlinksldjump"/>
              <a:extLst>
                <a:ext uri="{FF2B5EF4-FFF2-40B4-BE49-F238E27FC236}">
                  <a16:creationId xmlns:a16="http://schemas.microsoft.com/office/drawing/2014/main" id="{A0C07A57-CB48-64E6-B20C-6E80C00B6208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38A933EE-D19D-01DA-69A7-ECB573A5743C}"/>
              </a:ext>
            </a:extLst>
          </p:cNvPr>
          <p:cNvSpPr txBox="1"/>
          <p:nvPr/>
        </p:nvSpPr>
        <p:spPr>
          <a:xfrm>
            <a:off x="2886632" y="1958327"/>
            <a:ext cx="20377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ko-KR" sz="3200" b="1" i="0" u="none" strike="noStrike" kern="1200" cap="none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=768</a:t>
            </a:r>
            <a:endParaRPr lang="ko-KR" altLang="en-US" sz="3200" dirty="0"/>
          </a:p>
        </p:txBody>
      </p:sp>
      <p:pic>
        <p:nvPicPr>
          <p:cNvPr id="26" name="그림 25">
            <a:extLst>
              <a:ext uri="{FF2B5EF4-FFF2-40B4-BE49-F238E27FC236}">
                <a16:creationId xmlns:a16="http://schemas.microsoft.com/office/drawing/2014/main" id="{2A6247C2-A42D-B290-04BB-3EF7A0CB65E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3385450" y="1993761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5" name="사각형: 둥근 모서리 14">
            <a:hlinkClick r:id="rId14" action="ppaction://hlinksldjump"/>
            <a:extLst>
              <a:ext uri="{FF2B5EF4-FFF2-40B4-BE49-F238E27FC236}">
                <a16:creationId xmlns:a16="http://schemas.microsoft.com/office/drawing/2014/main" id="{348BEE80-6189-3923-CDD4-A813EE277374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63EA8048-95FF-7540-3F76-AD4F3E173AEB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4" name="그룹 30">
              <a:extLst>
                <a:ext uri="{FF2B5EF4-FFF2-40B4-BE49-F238E27FC236}">
                  <a16:creationId xmlns:a16="http://schemas.microsoft.com/office/drawing/2014/main" id="{B092D55D-3138-1164-A033-0A5717E3358A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30" name="그룹 26">
                <a:extLst>
                  <a:ext uri="{FF2B5EF4-FFF2-40B4-BE49-F238E27FC236}">
                    <a16:creationId xmlns:a16="http://schemas.microsoft.com/office/drawing/2014/main" id="{33E74DF4-ECCC-CE99-118D-250AB675D6A0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2" name="그래픽 60">
                  <a:extLst>
                    <a:ext uri="{FF2B5EF4-FFF2-40B4-BE49-F238E27FC236}">
                      <a16:creationId xmlns:a16="http://schemas.microsoft.com/office/drawing/2014/main" id="{708543B5-284B-18CA-E1C4-1370B06A44F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3" name="그림 28">
                  <a:extLst>
                    <a:ext uri="{FF2B5EF4-FFF2-40B4-BE49-F238E27FC236}">
                      <a16:creationId xmlns:a16="http://schemas.microsoft.com/office/drawing/2014/main" id="{5B1515BD-EC68-9C7E-F8C7-79018EE061D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1" name="TextBox 3">
                <a:extLst>
                  <a:ext uri="{FF2B5EF4-FFF2-40B4-BE49-F238E27FC236}">
                    <a16:creationId xmlns:a16="http://schemas.microsoft.com/office/drawing/2014/main" id="{EAA0AF24-B0B7-430A-556A-6F1E3697B92F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15~16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A6A447F1-A20C-7ED6-620A-0DBC6959F71E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8" name="그래픽 57">
                <a:extLst>
                  <a:ext uri="{FF2B5EF4-FFF2-40B4-BE49-F238E27FC236}">
                    <a16:creationId xmlns:a16="http://schemas.microsoft.com/office/drawing/2014/main" id="{C1B36B9A-870C-4CFC-6C06-BB35F5D141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5D708A2-66DC-4A0D-9AB7-4B5E1D8786A9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계산 결과를 찾아 선으로 이어 보세요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endParaRPr kumimoji="0" lang="en-US" altLang="ko-KR" sz="3600" b="1" i="0" u="none" strike="noStrike" kern="1200" cap="none" spc="-300" normalizeH="0" baseline="0">
              <a:solidFill>
                <a:sysClr val="windowText" lastClr="000000"/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3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5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6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3" name="그룹 32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4" name="그룹 3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4" name="직사각형 43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5" name="직사각형 44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6" name="직사각형 45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5" name="그림 3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3" name="그림 42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116" name="사각형: 둥근 모서리 3"/>
          <p:cNvSpPr/>
          <p:nvPr/>
        </p:nvSpPr>
        <p:spPr>
          <a:xfrm>
            <a:off x="2423592" y="2029786"/>
            <a:ext cx="2016224" cy="823150"/>
          </a:xfrm>
          <a:prstGeom prst="roundRect">
            <a:avLst>
              <a:gd name="adj" fmla="val 12332"/>
            </a:avLst>
          </a:prstGeom>
          <a:solidFill>
            <a:srgbClr val="E2F0E3">
              <a:alpha val="100000"/>
            </a:srgbClr>
          </a:solidFill>
          <a:ln w="28575" cap="flat" cmpd="sng" algn="ctr">
            <a:noFill/>
            <a:prstDash val="solid"/>
            <a:miter/>
          </a:ln>
        </p:spPr>
        <p:txBody>
          <a:bodyPr lIns="0" tIns="0" rIns="0" bIns="0" anchor="ctr" anchorCtr="1"/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1" i="0" u="none" strike="noStrike" kern="1200" cap="none" spc="-30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17" name="TextBox 9"/>
          <p:cNvSpPr txBox="1"/>
          <p:nvPr/>
        </p:nvSpPr>
        <p:spPr>
          <a:xfrm>
            <a:off x="2689099" y="2109604"/>
            <a:ext cx="1610873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100" normalizeH="0" dirty="0">
                <a:solidFill>
                  <a:srgbClr val="000000"/>
                </a:solidFill>
                <a:latin typeface="맑은 고딕"/>
              </a:rPr>
              <a:t>41×24</a:t>
            </a:r>
          </a:p>
        </p:txBody>
      </p:sp>
      <p:sp>
        <p:nvSpPr>
          <p:cNvPr id="118" name="사각형: 둥근 모서리 3"/>
          <p:cNvSpPr/>
          <p:nvPr/>
        </p:nvSpPr>
        <p:spPr>
          <a:xfrm>
            <a:off x="2423592" y="3181914"/>
            <a:ext cx="2016224" cy="823150"/>
          </a:xfrm>
          <a:prstGeom prst="roundRect">
            <a:avLst>
              <a:gd name="adj" fmla="val 12332"/>
            </a:avLst>
          </a:prstGeom>
          <a:solidFill>
            <a:srgbClr val="E2F0E3">
              <a:alpha val="100000"/>
            </a:srgbClr>
          </a:solidFill>
          <a:ln w="28575" cap="flat" cmpd="sng" algn="ctr">
            <a:noFill/>
            <a:prstDash val="solid"/>
            <a:miter/>
          </a:ln>
        </p:spPr>
        <p:txBody>
          <a:bodyPr lIns="0" tIns="0" rIns="0" bIns="0" anchor="ctr" anchorCtr="1"/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1" i="0" u="none" strike="noStrike" kern="1200" cap="none" spc="-30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19" name="사각형: 둥근 모서리 3"/>
          <p:cNvSpPr/>
          <p:nvPr/>
        </p:nvSpPr>
        <p:spPr>
          <a:xfrm>
            <a:off x="2423592" y="4262034"/>
            <a:ext cx="2016224" cy="823150"/>
          </a:xfrm>
          <a:prstGeom prst="roundRect">
            <a:avLst>
              <a:gd name="adj" fmla="val 12332"/>
            </a:avLst>
          </a:prstGeom>
          <a:solidFill>
            <a:srgbClr val="E2F0E3">
              <a:alpha val="100000"/>
            </a:srgbClr>
          </a:solidFill>
          <a:ln w="28575" cap="flat" cmpd="sng" algn="ctr">
            <a:noFill/>
            <a:prstDash val="solid"/>
            <a:miter/>
          </a:ln>
        </p:spPr>
        <p:txBody>
          <a:bodyPr lIns="0" tIns="0" rIns="0" bIns="0" anchor="ctr" anchorCtr="1"/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1" i="0" u="none" strike="noStrike" kern="1200" cap="none" spc="-30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20" name="사각형: 둥근 모서리 3"/>
          <p:cNvSpPr/>
          <p:nvPr/>
        </p:nvSpPr>
        <p:spPr>
          <a:xfrm>
            <a:off x="6960096" y="2029786"/>
            <a:ext cx="1728192" cy="823150"/>
          </a:xfrm>
          <a:prstGeom prst="roundRect">
            <a:avLst>
              <a:gd name="adj" fmla="val 12332"/>
            </a:avLst>
          </a:prstGeom>
          <a:solidFill>
            <a:srgbClr val="EDDCEB">
              <a:alpha val="100000"/>
            </a:srgbClr>
          </a:solidFill>
          <a:ln w="28575" cap="flat" cmpd="sng" algn="ctr">
            <a:noFill/>
            <a:prstDash val="solid"/>
            <a:miter/>
          </a:ln>
        </p:spPr>
        <p:txBody>
          <a:bodyPr lIns="0" tIns="0" rIns="0" bIns="0" anchor="ctr" anchorCtr="1"/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1" i="0" u="none" strike="noStrike" kern="1200" cap="none" spc="-30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21" name="사각형: 둥근 모서리 3"/>
          <p:cNvSpPr/>
          <p:nvPr/>
        </p:nvSpPr>
        <p:spPr>
          <a:xfrm>
            <a:off x="6960096" y="3109906"/>
            <a:ext cx="1728192" cy="823150"/>
          </a:xfrm>
          <a:prstGeom prst="roundRect">
            <a:avLst>
              <a:gd name="adj" fmla="val 12332"/>
            </a:avLst>
          </a:prstGeom>
          <a:solidFill>
            <a:srgbClr val="EDDCEB">
              <a:alpha val="100000"/>
            </a:srgbClr>
          </a:solidFill>
          <a:ln w="28575" cap="flat" cmpd="sng" algn="ctr">
            <a:noFill/>
            <a:prstDash val="solid"/>
            <a:miter/>
          </a:ln>
        </p:spPr>
        <p:txBody>
          <a:bodyPr lIns="0" tIns="0" rIns="0" bIns="0" anchor="ctr" anchorCtr="1"/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1" i="0" u="none" strike="noStrike" kern="1200" cap="none" spc="-30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22" name="사각형: 둥근 모서리 3"/>
          <p:cNvSpPr/>
          <p:nvPr/>
        </p:nvSpPr>
        <p:spPr>
          <a:xfrm>
            <a:off x="6960096" y="4262034"/>
            <a:ext cx="1728192" cy="823150"/>
          </a:xfrm>
          <a:prstGeom prst="roundRect">
            <a:avLst>
              <a:gd name="adj" fmla="val 12332"/>
            </a:avLst>
          </a:prstGeom>
          <a:solidFill>
            <a:srgbClr val="EDDCEB">
              <a:alpha val="100000"/>
            </a:srgbClr>
          </a:solidFill>
          <a:ln w="28575" cap="flat" cmpd="sng" algn="ctr">
            <a:noFill/>
            <a:prstDash val="solid"/>
            <a:miter/>
          </a:ln>
        </p:spPr>
        <p:txBody>
          <a:bodyPr lIns="0" tIns="0" rIns="0" bIns="0" anchor="ctr" anchorCtr="1"/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1" i="0" u="none" strike="noStrike" kern="1200" cap="none" spc="-30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23" name="TextBox 9"/>
          <p:cNvSpPr txBox="1"/>
          <p:nvPr/>
        </p:nvSpPr>
        <p:spPr>
          <a:xfrm>
            <a:off x="2712211" y="3271319"/>
            <a:ext cx="1610873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100" normalizeH="0" dirty="0">
                <a:solidFill>
                  <a:srgbClr val="000000"/>
                </a:solidFill>
                <a:latin typeface="맑은 고딕"/>
              </a:rPr>
              <a:t>52×13</a:t>
            </a:r>
          </a:p>
        </p:txBody>
      </p:sp>
      <p:sp>
        <p:nvSpPr>
          <p:cNvPr id="124" name="TextBox 9"/>
          <p:cNvSpPr txBox="1"/>
          <p:nvPr/>
        </p:nvSpPr>
        <p:spPr>
          <a:xfrm>
            <a:off x="2729769" y="4309145"/>
            <a:ext cx="1610873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3200" b="1" spc="-100" dirty="0">
                <a:solidFill>
                  <a:srgbClr val="000000"/>
                </a:solidFill>
                <a:latin typeface="맑은 고딕"/>
              </a:rPr>
              <a:t>27</a:t>
            </a:r>
            <a:r>
              <a:rPr kumimoji="0" lang="en-US" altLang="ko-KR" sz="3200" b="1" i="0" u="none" strike="noStrike" kern="1200" cap="none" spc="-100" normalizeH="0" baseline="0" dirty="0">
                <a:solidFill>
                  <a:srgbClr val="000000"/>
                </a:solidFill>
                <a:latin typeface="맑은 고딕"/>
              </a:rPr>
              <a:t>×31</a:t>
            </a:r>
          </a:p>
        </p:txBody>
      </p:sp>
      <p:sp>
        <p:nvSpPr>
          <p:cNvPr id="125" name="TextBox 9"/>
          <p:cNvSpPr txBox="1"/>
          <p:nvPr/>
        </p:nvSpPr>
        <p:spPr>
          <a:xfrm>
            <a:off x="7365447" y="2109604"/>
            <a:ext cx="117882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100" normalizeH="0" dirty="0">
                <a:solidFill>
                  <a:srgbClr val="000000"/>
                </a:solidFill>
                <a:latin typeface="맑은 고딕"/>
              </a:rPr>
              <a:t>676</a:t>
            </a:r>
          </a:p>
        </p:txBody>
      </p:sp>
      <p:sp>
        <p:nvSpPr>
          <p:cNvPr id="126" name="TextBox 9"/>
          <p:cNvSpPr txBox="1"/>
          <p:nvPr/>
        </p:nvSpPr>
        <p:spPr>
          <a:xfrm>
            <a:off x="7392144" y="3212976"/>
            <a:ext cx="117882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100" normalizeH="0" dirty="0">
                <a:solidFill>
                  <a:srgbClr val="000000"/>
                </a:solidFill>
                <a:latin typeface="맑은 고딕"/>
              </a:rPr>
              <a:t>984</a:t>
            </a:r>
          </a:p>
        </p:txBody>
      </p:sp>
      <p:sp>
        <p:nvSpPr>
          <p:cNvPr id="127" name="TextBox 9"/>
          <p:cNvSpPr txBox="1"/>
          <p:nvPr/>
        </p:nvSpPr>
        <p:spPr>
          <a:xfrm>
            <a:off x="7365447" y="4341852"/>
            <a:ext cx="117882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100" normalizeH="0" dirty="0">
                <a:solidFill>
                  <a:srgbClr val="000000"/>
                </a:solidFill>
                <a:latin typeface="맑은 고딕"/>
              </a:rPr>
              <a:t>837</a:t>
            </a:r>
          </a:p>
        </p:txBody>
      </p:sp>
      <p:sp>
        <p:nvSpPr>
          <p:cNvPr id="128" name="순서도: 연결자 127"/>
          <p:cNvSpPr/>
          <p:nvPr/>
        </p:nvSpPr>
        <p:spPr>
          <a:xfrm>
            <a:off x="4632960" y="2348880"/>
            <a:ext cx="83448" cy="82834"/>
          </a:xfrm>
          <a:prstGeom prst="flowChartConnector">
            <a:avLst/>
          </a:prstGeom>
          <a:solidFill>
            <a:schemeClr val="dk1">
              <a:alpha val="100000"/>
            </a:schemeClr>
          </a:solidFill>
          <a:ln w="38100">
            <a:solidFill>
              <a:schemeClr val="dk1"/>
            </a:solidFill>
          </a:ln>
        </p:spPr>
        <p:txBody>
          <a:bodyPr wrap="square" lIns="0" tIns="0" rIns="0" bIns="0" anchor="ctr" anchorCtr="1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chemeClr val="tx1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29" name="순서도: 연결자 128"/>
          <p:cNvSpPr/>
          <p:nvPr/>
        </p:nvSpPr>
        <p:spPr>
          <a:xfrm>
            <a:off x="4644400" y="3562189"/>
            <a:ext cx="83448" cy="82834"/>
          </a:xfrm>
          <a:prstGeom prst="flowChartConnector">
            <a:avLst/>
          </a:prstGeom>
          <a:solidFill>
            <a:srgbClr val="000000">
              <a:alpha val="100000"/>
            </a:srgbClr>
          </a:solidFill>
          <a:ln w="38100">
            <a:solidFill>
              <a:srgbClr val="000000">
                <a:alpha val="100000"/>
              </a:srgbClr>
            </a:solidFill>
          </a:ln>
        </p:spPr>
        <p:txBody>
          <a:bodyPr wrap="square" lIns="0" tIns="0" rIns="0" bIns="0" anchor="ctr" anchorCtr="1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30" name="순서도: 연결자 129"/>
          <p:cNvSpPr/>
          <p:nvPr/>
        </p:nvSpPr>
        <p:spPr>
          <a:xfrm>
            <a:off x="4644400" y="4642309"/>
            <a:ext cx="83448" cy="82834"/>
          </a:xfrm>
          <a:prstGeom prst="flowChartConnector">
            <a:avLst/>
          </a:prstGeom>
          <a:solidFill>
            <a:srgbClr val="000000">
              <a:alpha val="100000"/>
            </a:srgbClr>
          </a:solidFill>
          <a:ln w="38100">
            <a:solidFill>
              <a:srgbClr val="000000">
                <a:alpha val="100000"/>
              </a:srgbClr>
            </a:solidFill>
          </a:ln>
        </p:spPr>
        <p:txBody>
          <a:bodyPr wrap="square" lIns="0" tIns="0" rIns="0" bIns="0" anchor="ctr" anchorCtr="1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31" name="순서도: 연결자 130"/>
          <p:cNvSpPr/>
          <p:nvPr/>
        </p:nvSpPr>
        <p:spPr>
          <a:xfrm>
            <a:off x="6672064" y="2348880"/>
            <a:ext cx="83448" cy="82834"/>
          </a:xfrm>
          <a:prstGeom prst="flowChartConnector">
            <a:avLst/>
          </a:prstGeom>
          <a:solidFill>
            <a:srgbClr val="000000">
              <a:alpha val="100000"/>
            </a:srgbClr>
          </a:solidFill>
          <a:ln w="38100">
            <a:solidFill>
              <a:srgbClr val="000000">
                <a:alpha val="100000"/>
              </a:srgbClr>
            </a:solidFill>
          </a:ln>
        </p:spPr>
        <p:txBody>
          <a:bodyPr wrap="square" lIns="0" tIns="0" rIns="0" bIns="0" anchor="ctr" anchorCtr="1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32" name="순서도: 연결자 131"/>
          <p:cNvSpPr/>
          <p:nvPr/>
        </p:nvSpPr>
        <p:spPr>
          <a:xfrm>
            <a:off x="6683504" y="3562189"/>
            <a:ext cx="83448" cy="82834"/>
          </a:xfrm>
          <a:prstGeom prst="flowChartConnector">
            <a:avLst/>
          </a:prstGeom>
          <a:solidFill>
            <a:srgbClr val="000000">
              <a:alpha val="100000"/>
            </a:srgbClr>
          </a:solidFill>
          <a:ln w="38100">
            <a:solidFill>
              <a:srgbClr val="000000">
                <a:alpha val="100000"/>
              </a:srgbClr>
            </a:solidFill>
          </a:ln>
        </p:spPr>
        <p:txBody>
          <a:bodyPr wrap="square" lIns="0" tIns="0" rIns="0" bIns="0" anchor="ctr" anchorCtr="1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33" name="순서도: 연결자 132"/>
          <p:cNvSpPr/>
          <p:nvPr/>
        </p:nvSpPr>
        <p:spPr>
          <a:xfrm>
            <a:off x="6683504" y="4642309"/>
            <a:ext cx="83448" cy="82834"/>
          </a:xfrm>
          <a:prstGeom prst="flowChartConnector">
            <a:avLst/>
          </a:prstGeom>
          <a:solidFill>
            <a:srgbClr val="000000">
              <a:alpha val="100000"/>
            </a:srgbClr>
          </a:solidFill>
          <a:ln w="38100">
            <a:solidFill>
              <a:srgbClr val="000000">
                <a:alpha val="100000"/>
              </a:srgbClr>
            </a:solidFill>
          </a:ln>
        </p:spPr>
        <p:txBody>
          <a:bodyPr wrap="square" lIns="0" tIns="0" rIns="0" bIns="0" anchor="ctr" anchorCtr="1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grpSp>
        <p:nvGrpSpPr>
          <p:cNvPr id="23" name="그룹 22">
            <a:extLst>
              <a:ext uri="{FF2B5EF4-FFF2-40B4-BE49-F238E27FC236}">
                <a16:creationId xmlns:a16="http://schemas.microsoft.com/office/drawing/2014/main" id="{1532EA7D-4C7F-FBC5-D245-EB6CBF16CCC4}"/>
              </a:ext>
            </a:extLst>
          </p:cNvPr>
          <p:cNvGrpSpPr/>
          <p:nvPr/>
        </p:nvGrpSpPr>
        <p:grpSpPr>
          <a:xfrm>
            <a:off x="4674684" y="2348880"/>
            <a:ext cx="2050544" cy="2334847"/>
            <a:chOff x="4674684" y="2348880"/>
            <a:chExt cx="2050544" cy="2334847"/>
          </a:xfrm>
        </p:grpSpPr>
        <p:cxnSp>
          <p:nvCxnSpPr>
            <p:cNvPr id="134" name="선 133"/>
            <p:cNvCxnSpPr>
              <a:stCxn id="128" idx="0"/>
              <a:endCxn id="132" idx="0"/>
            </p:cNvCxnSpPr>
            <p:nvPr/>
          </p:nvCxnSpPr>
          <p:spPr>
            <a:xfrm>
              <a:off x="4674684" y="2348880"/>
              <a:ext cx="2050544" cy="121330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선 134"/>
            <p:cNvCxnSpPr>
              <a:endCxn id="131" idx="3"/>
            </p:cNvCxnSpPr>
            <p:nvPr/>
          </p:nvCxnSpPr>
          <p:spPr>
            <a:xfrm flipV="1">
              <a:off x="4693528" y="2419583"/>
              <a:ext cx="1990756" cy="1164258"/>
            </a:xfrm>
            <a:prstGeom prst="line">
              <a:avLst/>
            </a:prstGeom>
            <a:noFill/>
            <a:ln w="28575" cap="flat" cmpd="sng" algn="ctr">
              <a:solidFill>
                <a:srgbClr val="FF0000">
                  <a:alpha val="100000"/>
                </a:srgbClr>
              </a:solidFill>
              <a:prstDash val="solid"/>
              <a:miter/>
            </a:ln>
          </p:spPr>
        </p:cxnSp>
        <p:cxnSp>
          <p:nvCxnSpPr>
            <p:cNvPr id="136" name="선 135"/>
            <p:cNvCxnSpPr>
              <a:endCxn id="133" idx="2"/>
            </p:cNvCxnSpPr>
            <p:nvPr/>
          </p:nvCxnSpPr>
          <p:spPr>
            <a:xfrm>
              <a:off x="4693528" y="4663963"/>
              <a:ext cx="1989976" cy="19764"/>
            </a:xfrm>
            <a:prstGeom prst="line">
              <a:avLst/>
            </a:prstGeom>
            <a:noFill/>
            <a:ln w="28575" cap="flat" cmpd="sng" algn="ctr">
              <a:solidFill>
                <a:srgbClr val="FF0000">
                  <a:alpha val="100000"/>
                </a:srgbClr>
              </a:solidFill>
              <a:prstDash val="solid"/>
              <a:miter/>
            </a:ln>
          </p:spPr>
        </p:cxnSp>
      </p:grpSp>
      <p:pic>
        <p:nvPicPr>
          <p:cNvPr id="137" name="그림 136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5458123" y="335768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B26F94AD-15E1-0617-4C54-9DC8DB9D47A5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8" name="사각형: 둥근 모서리 7">
              <a:hlinkClick r:id="rId6" action="ppaction://hlinksldjump"/>
              <a:extLst>
                <a:ext uri="{FF2B5EF4-FFF2-40B4-BE49-F238E27FC236}">
                  <a16:creationId xmlns:a16="http://schemas.microsoft.com/office/drawing/2014/main" id="{11692886-83CE-8469-A15F-FA825F5689FE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7" action="ppaction://hlinksldjump"/>
              <a:extLst>
                <a:ext uri="{FF2B5EF4-FFF2-40B4-BE49-F238E27FC236}">
                  <a16:creationId xmlns:a16="http://schemas.microsoft.com/office/drawing/2014/main" id="{8F96EE91-A800-C0FD-1550-F9A123F693FE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8" action="ppaction://hlinksldjump"/>
              <a:extLst>
                <a:ext uri="{FF2B5EF4-FFF2-40B4-BE49-F238E27FC236}">
                  <a16:creationId xmlns:a16="http://schemas.microsoft.com/office/drawing/2014/main" id="{A3B4168C-07D1-1B58-E0DF-6DA800A3460D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3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11" name="사각형: 둥근 모서리 10">
              <a:hlinkClick r:id="rId9" action="ppaction://hlinksldjump"/>
              <a:extLst>
                <a:ext uri="{FF2B5EF4-FFF2-40B4-BE49-F238E27FC236}">
                  <a16:creationId xmlns:a16="http://schemas.microsoft.com/office/drawing/2014/main" id="{5B79FAED-A313-8628-47B8-093718EAB826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2" name="사각형: 둥근 모서리 11">
              <a:hlinkClick r:id="rId10" action="ppaction://hlinksldjump"/>
              <a:extLst>
                <a:ext uri="{FF2B5EF4-FFF2-40B4-BE49-F238E27FC236}">
                  <a16:creationId xmlns:a16="http://schemas.microsoft.com/office/drawing/2014/main" id="{A35A92B1-4831-6C0E-5D17-62C5A85805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3" name="사각형: 둥근 모서리 12">
              <a:hlinkClick r:id="rId11" action="ppaction://hlinksldjump"/>
              <a:extLst>
                <a:ext uri="{FF2B5EF4-FFF2-40B4-BE49-F238E27FC236}">
                  <a16:creationId xmlns:a16="http://schemas.microsoft.com/office/drawing/2014/main" id="{EE48900C-6367-15D6-ABD2-1E88B88789E3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4" name="사각형: 둥근 모서리 13">
              <a:hlinkClick r:id="rId12" action="ppaction://hlinksldjump"/>
              <a:extLst>
                <a:ext uri="{FF2B5EF4-FFF2-40B4-BE49-F238E27FC236}">
                  <a16:creationId xmlns:a16="http://schemas.microsoft.com/office/drawing/2014/main" id="{6AD45BEE-7458-0FF2-C00F-3AEF67E0100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2" name="사각형: 둥근 모서리 21">
              <a:hlinkClick r:id="rId13" action="ppaction://hlinksldjump"/>
              <a:extLst>
                <a:ext uri="{FF2B5EF4-FFF2-40B4-BE49-F238E27FC236}">
                  <a16:creationId xmlns:a16="http://schemas.microsoft.com/office/drawing/2014/main" id="{672E9B21-3A02-62F1-2F9D-60AEDC615BC9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4" name="사각형: 둥근 모서리 23">
            <a:hlinkClick r:id="rId14" action="ppaction://hlinksldjump"/>
            <a:extLst>
              <a:ext uri="{FF2B5EF4-FFF2-40B4-BE49-F238E27FC236}">
                <a16:creationId xmlns:a16="http://schemas.microsoft.com/office/drawing/2014/main" id="{1E4DFA8C-6695-5CB1-1D48-F9719DDB7135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1D1F3848-FC7D-6396-7C7F-D1A00FBEC352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5" name="그룹 30">
              <a:extLst>
                <a:ext uri="{FF2B5EF4-FFF2-40B4-BE49-F238E27FC236}">
                  <a16:creationId xmlns:a16="http://schemas.microsoft.com/office/drawing/2014/main" id="{971AFA37-0237-6CE8-DE6A-62A50BC1F3A6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9" name="그룹 26">
                <a:extLst>
                  <a:ext uri="{FF2B5EF4-FFF2-40B4-BE49-F238E27FC236}">
                    <a16:creationId xmlns:a16="http://schemas.microsoft.com/office/drawing/2014/main" id="{5F1D329D-5A17-4B20-39B0-6A20FB86FF96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1" name="그래픽 60">
                  <a:extLst>
                    <a:ext uri="{FF2B5EF4-FFF2-40B4-BE49-F238E27FC236}">
                      <a16:creationId xmlns:a16="http://schemas.microsoft.com/office/drawing/2014/main" id="{EC024678-7BF3-56BE-C0FA-0154B41D0A9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2" name="그림 28">
                  <a:extLst>
                    <a:ext uri="{FF2B5EF4-FFF2-40B4-BE49-F238E27FC236}">
                      <a16:creationId xmlns:a16="http://schemas.microsoft.com/office/drawing/2014/main" id="{4A7D3A9F-BF93-34B8-21C3-1B4EE412845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0" name="TextBox 3">
                <a:extLst>
                  <a:ext uri="{FF2B5EF4-FFF2-40B4-BE49-F238E27FC236}">
                    <a16:creationId xmlns:a16="http://schemas.microsoft.com/office/drawing/2014/main" id="{715113C6-378A-4AF8-5954-E92B546D59FC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15~16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6" name="그룹 25">
              <a:extLst>
                <a:ext uri="{FF2B5EF4-FFF2-40B4-BE49-F238E27FC236}">
                  <a16:creationId xmlns:a16="http://schemas.microsoft.com/office/drawing/2014/main" id="{5B080292-FF2A-AAE5-A045-E5F7E454823E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7" name="그래픽 57">
                <a:extLst>
                  <a:ext uri="{FF2B5EF4-FFF2-40B4-BE49-F238E27FC236}">
                    <a16:creationId xmlns:a16="http://schemas.microsoft.com/office/drawing/2014/main" id="{7A2C71A6-5C77-56B1-53A2-4DE914D082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A2F8C41-2CFE-326A-C969-7990B5F09D23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계산 결과를 비교하여 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rgbClr val="94C2E8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○ 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안에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&gt;,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=,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&lt;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 중 알맞은 것을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써넣으세요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4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62128" y="2792442"/>
            <a:ext cx="1779040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  <a:defRPr/>
            </a:pPr>
            <a:r>
              <a:rPr lang="en-US" altLang="ko-KR" sz="3200" b="1" spc="-100" dirty="0">
                <a:solidFill>
                  <a:prstClr val="black"/>
                </a:solidFill>
                <a:latin typeface="맑은 고딕"/>
              </a:rPr>
              <a:t>61×14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79344" y="2786823"/>
            <a:ext cx="748703" cy="5735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3200">
                <a:solidFill>
                  <a:srgbClr val="FF0000"/>
                </a:solidFill>
              </a:rPr>
              <a:t>&lt;</a:t>
            </a:r>
          </a:p>
        </p:txBody>
      </p:sp>
      <p:pic>
        <p:nvPicPr>
          <p:cNvPr id="9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28" name="그룹 27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0" name="직사각형 39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1" name="직사각형 40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9" name="TextBox 9"/>
          <p:cNvSpPr txBox="1"/>
          <p:nvPr/>
        </p:nvSpPr>
        <p:spPr>
          <a:xfrm>
            <a:off x="6427416" y="2782804"/>
            <a:ext cx="1779040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100" normalizeH="0" dirty="0">
                <a:solidFill>
                  <a:srgbClr val="000000"/>
                </a:solidFill>
                <a:latin typeface="맑은 고딕"/>
              </a:rPr>
              <a:t>42×23</a:t>
            </a:r>
          </a:p>
        </p:txBody>
      </p:sp>
      <p:pic>
        <p:nvPicPr>
          <p:cNvPr id="62" name="그림 61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5757120" y="288485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63" name="타원 62"/>
          <p:cNvSpPr/>
          <p:nvPr/>
        </p:nvSpPr>
        <p:spPr>
          <a:xfrm>
            <a:off x="5663952" y="2780928"/>
            <a:ext cx="648072" cy="648072"/>
          </a:xfrm>
          <a:prstGeom prst="ellipse">
            <a:avLst/>
          </a:prstGeom>
          <a:noFill/>
          <a:ln w="28575">
            <a:solidFill>
              <a:srgbClr val="94C2E8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/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FE718159-D65A-07A3-9897-59654B0A1531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8" name="사각형: 둥근 모서리 7">
              <a:hlinkClick r:id="rId6" action="ppaction://hlinksldjump"/>
              <a:extLst>
                <a:ext uri="{FF2B5EF4-FFF2-40B4-BE49-F238E27FC236}">
                  <a16:creationId xmlns:a16="http://schemas.microsoft.com/office/drawing/2014/main" id="{72683DCE-1E40-5058-35A5-6BE0F4E58E8C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3" name="사각형: 둥근 모서리 12">
              <a:hlinkClick r:id="rId7" action="ppaction://hlinksldjump"/>
              <a:extLst>
                <a:ext uri="{FF2B5EF4-FFF2-40B4-BE49-F238E27FC236}">
                  <a16:creationId xmlns:a16="http://schemas.microsoft.com/office/drawing/2014/main" id="{FBB178F2-29B8-13CE-1EB6-D9B97E5E5F3A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9" name="사각형: 둥근 모서리 18">
              <a:hlinkClick r:id="rId8" action="ppaction://hlinksldjump"/>
              <a:extLst>
                <a:ext uri="{FF2B5EF4-FFF2-40B4-BE49-F238E27FC236}">
                  <a16:creationId xmlns:a16="http://schemas.microsoft.com/office/drawing/2014/main" id="{A20BCE61-BF29-0663-4BDD-190CE80B1118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0" name="사각형: 둥근 모서리 19">
              <a:hlinkClick r:id="rId9" action="ppaction://hlinksldjump"/>
              <a:extLst>
                <a:ext uri="{FF2B5EF4-FFF2-40B4-BE49-F238E27FC236}">
                  <a16:creationId xmlns:a16="http://schemas.microsoft.com/office/drawing/2014/main" id="{C6FDF541-8689-333A-5454-BFEF1A208854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4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21" name="사각형: 둥근 모서리 20">
              <a:hlinkClick r:id="rId10" action="ppaction://hlinksldjump"/>
              <a:extLst>
                <a:ext uri="{FF2B5EF4-FFF2-40B4-BE49-F238E27FC236}">
                  <a16:creationId xmlns:a16="http://schemas.microsoft.com/office/drawing/2014/main" id="{8E1B4F92-36A3-0F17-C3B5-951232B20CB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22" name="사각형: 둥근 모서리 21">
              <a:hlinkClick r:id="rId11" action="ppaction://hlinksldjump"/>
              <a:extLst>
                <a:ext uri="{FF2B5EF4-FFF2-40B4-BE49-F238E27FC236}">
                  <a16:creationId xmlns:a16="http://schemas.microsoft.com/office/drawing/2014/main" id="{22A105D5-F797-E13B-55CC-C24CF01A8DEA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3" name="사각형: 둥근 모서리 22">
              <a:hlinkClick r:id="rId12" action="ppaction://hlinksldjump"/>
              <a:extLst>
                <a:ext uri="{FF2B5EF4-FFF2-40B4-BE49-F238E27FC236}">
                  <a16:creationId xmlns:a16="http://schemas.microsoft.com/office/drawing/2014/main" id="{7A5AD6CE-0CF1-D097-1D97-D59249B6541E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13" action="ppaction://hlinksldjump"/>
              <a:extLst>
                <a:ext uri="{FF2B5EF4-FFF2-40B4-BE49-F238E27FC236}">
                  <a16:creationId xmlns:a16="http://schemas.microsoft.com/office/drawing/2014/main" id="{5C874911-20AE-08DE-3FBB-B03C4960BEDF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5" name="사각형: 둥근 모서리 24">
            <a:hlinkClick r:id="rId14" action="ppaction://hlinksldjump"/>
            <a:extLst>
              <a:ext uri="{FF2B5EF4-FFF2-40B4-BE49-F238E27FC236}">
                <a16:creationId xmlns:a16="http://schemas.microsoft.com/office/drawing/2014/main" id="{B0943F79-03BA-7302-9110-16815BB61402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1CEF398B-B79B-BFBB-B792-20690FF977E2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6" name="그룹 30">
              <a:extLst>
                <a:ext uri="{FF2B5EF4-FFF2-40B4-BE49-F238E27FC236}">
                  <a16:creationId xmlns:a16="http://schemas.microsoft.com/office/drawing/2014/main" id="{D22D11BE-EB98-A59F-AB52-CAD335133067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34" name="그룹 26">
                <a:extLst>
                  <a:ext uri="{FF2B5EF4-FFF2-40B4-BE49-F238E27FC236}">
                    <a16:creationId xmlns:a16="http://schemas.microsoft.com/office/drawing/2014/main" id="{857F22BB-B564-F894-5A2D-264CB604872E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6" name="그래픽 60">
                  <a:extLst>
                    <a:ext uri="{FF2B5EF4-FFF2-40B4-BE49-F238E27FC236}">
                      <a16:creationId xmlns:a16="http://schemas.microsoft.com/office/drawing/2014/main" id="{9FCB056F-1AE1-DF1A-7DC6-5FD913EE5F2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7" name="그림 28">
                  <a:extLst>
                    <a:ext uri="{FF2B5EF4-FFF2-40B4-BE49-F238E27FC236}">
                      <a16:creationId xmlns:a16="http://schemas.microsoft.com/office/drawing/2014/main" id="{C42DABE0-47B8-B76F-F30D-66D8CD6FA13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5" name="TextBox 3">
                <a:extLst>
                  <a:ext uri="{FF2B5EF4-FFF2-40B4-BE49-F238E27FC236}">
                    <a16:creationId xmlns:a16="http://schemas.microsoft.com/office/drawing/2014/main" id="{E17DE0EE-F1FC-8F20-B7CA-97E15F420C21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15~16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A6CBDA3F-599E-5DE8-84C5-BE8406D8A1B0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32" name="그래픽 57">
                <a:extLst>
                  <a:ext uri="{FF2B5EF4-FFF2-40B4-BE49-F238E27FC236}">
                    <a16:creationId xmlns:a16="http://schemas.microsoft.com/office/drawing/2014/main" id="{7D65ECC4-6B19-F7B6-5B41-CA220E97EA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F93569DB-A344-2B05-88C3-F3C517FA8849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60965"/>
            <a:ext cx="10310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꽈배기가 쟁반 한 개에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14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개씩 있습니다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쟁반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16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개에 있는 꽈배기는 모두 몇 개인지 구해 보세요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0535" y="983619"/>
            <a:ext cx="51651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5</a:t>
            </a:r>
          </a:p>
        </p:txBody>
      </p:sp>
      <p:pic>
        <p:nvPicPr>
          <p:cNvPr id="14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8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6" name="그룹 35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7" name="그룹 36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8" name="직사각형 4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49" name="직사각형 48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8" name="그림 37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6" name="그림 45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65" name="표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940019"/>
              </p:ext>
            </p:extLst>
          </p:nvPr>
        </p:nvGraphicFramePr>
        <p:xfrm>
          <a:off x="9879413" y="4092424"/>
          <a:ext cx="90283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endParaRPr kumimoji="0" lang="ko-KR" altLang="en-US" sz="3200" b="1" i="0" u="none" strike="noStrike" kern="1200" cap="none" normalizeH="0" baseline="0" dirty="0">
                        <a:solidFill>
                          <a:srgbClr val="FF33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6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917115"/>
              </p:ext>
            </p:extLst>
          </p:nvPr>
        </p:nvGraphicFramePr>
        <p:xfrm>
          <a:off x="8122305" y="2866256"/>
          <a:ext cx="2840355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03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0762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14×16=224</a:t>
                      </a:r>
                    </a:p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(</a:t>
                      </a:r>
                      <a:r>
                        <a:rPr kumimoji="0" lang="ko-KR" altLang="en-US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또는 </a:t>
                      </a: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14×16)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7" name="그림 66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440599" y="2808173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cxnSp>
        <p:nvCxnSpPr>
          <p:cNvPr id="68" name="직선 연결선 13"/>
          <p:cNvCxnSpPr/>
          <p:nvPr/>
        </p:nvCxnSpPr>
        <p:spPr>
          <a:xfrm>
            <a:off x="7487574" y="3376838"/>
            <a:ext cx="3863151" cy="2944"/>
          </a:xfrm>
          <a:prstGeom prst="line">
            <a:avLst/>
          </a:prstGeom>
          <a:noFill/>
          <a:ln w="28575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cxnSp>
        <p:nvCxnSpPr>
          <p:cNvPr id="69" name="직선 연결선 14"/>
          <p:cNvCxnSpPr/>
          <p:nvPr/>
        </p:nvCxnSpPr>
        <p:spPr>
          <a:xfrm>
            <a:off x="8422756" y="4668563"/>
            <a:ext cx="2460638" cy="10668"/>
          </a:xfrm>
          <a:prstGeom prst="line">
            <a:avLst/>
          </a:prstGeom>
          <a:noFill/>
          <a:ln w="28575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sp>
        <p:nvSpPr>
          <p:cNvPr id="70" name="화살표: 오각형 15"/>
          <p:cNvSpPr/>
          <p:nvPr/>
        </p:nvSpPr>
        <p:spPr>
          <a:xfrm>
            <a:off x="6348904" y="2836636"/>
            <a:ext cx="946337" cy="561274"/>
          </a:xfrm>
          <a:prstGeom prst="homePlate">
            <a:avLst>
              <a:gd name="adj" fmla="val 50000"/>
            </a:avLst>
          </a:prstGeom>
          <a:solidFill>
            <a:srgbClr val="BFBFB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000" b="1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식</a:t>
            </a:r>
          </a:p>
        </p:txBody>
      </p:sp>
      <p:sp>
        <p:nvSpPr>
          <p:cNvPr id="71" name="화살표: 오각형 16"/>
          <p:cNvSpPr/>
          <p:nvPr/>
        </p:nvSpPr>
        <p:spPr>
          <a:xfrm>
            <a:off x="7297744" y="4066756"/>
            <a:ext cx="946337" cy="561274"/>
          </a:xfrm>
          <a:prstGeom prst="homePlate">
            <a:avLst>
              <a:gd name="adj" fmla="val 50000"/>
            </a:avLst>
          </a:prstGeom>
          <a:solidFill>
            <a:srgbClr val="BFBFB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000" b="1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답</a:t>
            </a:r>
          </a:p>
        </p:txBody>
      </p:sp>
      <p:graphicFrame>
        <p:nvGraphicFramePr>
          <p:cNvPr id="72" name="표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532389"/>
              </p:ext>
            </p:extLst>
          </p:nvPr>
        </p:nvGraphicFramePr>
        <p:xfrm>
          <a:off x="10593766" y="4135614"/>
          <a:ext cx="90283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ko-KR" altLang="en-US" sz="28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개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3" name="가로 글상자 72"/>
          <p:cNvSpPr txBox="1"/>
          <p:nvPr/>
        </p:nvSpPr>
        <p:spPr>
          <a:xfrm>
            <a:off x="8834063" y="4066756"/>
            <a:ext cx="16192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224</a:t>
            </a:r>
          </a:p>
        </p:txBody>
      </p:sp>
      <p:pic>
        <p:nvPicPr>
          <p:cNvPr id="74" name="그림 73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461623" y="4066756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4" name="그룹 3">
            <a:extLst>
              <a:ext uri="{FF2B5EF4-FFF2-40B4-BE49-F238E27FC236}">
                <a16:creationId xmlns:a16="http://schemas.microsoft.com/office/drawing/2014/main" id="{F8FE6A70-7E85-0591-C01D-5D5A7A2EA0C2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6" name="사각형: 둥근 모서리 5">
              <a:hlinkClick r:id="rId6" action="ppaction://hlinksldjump"/>
              <a:extLst>
                <a:ext uri="{FF2B5EF4-FFF2-40B4-BE49-F238E27FC236}">
                  <a16:creationId xmlns:a16="http://schemas.microsoft.com/office/drawing/2014/main" id="{3371A4E6-7FEA-5B7A-5F2C-18B31BA75BA9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7" name="사각형: 둥근 모서리 6">
              <a:hlinkClick r:id="rId7" action="ppaction://hlinksldjump"/>
              <a:extLst>
                <a:ext uri="{FF2B5EF4-FFF2-40B4-BE49-F238E27FC236}">
                  <a16:creationId xmlns:a16="http://schemas.microsoft.com/office/drawing/2014/main" id="{E1631FD1-077F-1693-F148-B28075C599B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8" name="사각형: 둥근 모서리 7">
              <a:hlinkClick r:id="rId8" action="ppaction://hlinksldjump"/>
              <a:extLst>
                <a:ext uri="{FF2B5EF4-FFF2-40B4-BE49-F238E27FC236}">
                  <a16:creationId xmlns:a16="http://schemas.microsoft.com/office/drawing/2014/main" id="{7CD365BC-E9CA-5B59-53DF-ED02DBAC2160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9" action="ppaction://hlinksldjump"/>
              <a:extLst>
                <a:ext uri="{FF2B5EF4-FFF2-40B4-BE49-F238E27FC236}">
                  <a16:creationId xmlns:a16="http://schemas.microsoft.com/office/drawing/2014/main" id="{D8231D70-053D-5215-0700-7F0ACD77BF0B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0" action="ppaction://hlinksldjump"/>
              <a:extLst>
                <a:ext uri="{FF2B5EF4-FFF2-40B4-BE49-F238E27FC236}">
                  <a16:creationId xmlns:a16="http://schemas.microsoft.com/office/drawing/2014/main" id="{2D85839B-29CA-6BCA-578B-76AC0705CCD0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2" name="사각형: 둥근 모서리 11">
              <a:hlinkClick r:id="rId11" action="ppaction://hlinksldjump"/>
              <a:extLst>
                <a:ext uri="{FF2B5EF4-FFF2-40B4-BE49-F238E27FC236}">
                  <a16:creationId xmlns:a16="http://schemas.microsoft.com/office/drawing/2014/main" id="{4CCB3D4A-23E7-A03E-C033-00E1331145FA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5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13" name="사각형: 둥근 모서리 12">
              <a:hlinkClick r:id="rId12" action="ppaction://hlinksldjump"/>
              <a:extLst>
                <a:ext uri="{FF2B5EF4-FFF2-40B4-BE49-F238E27FC236}">
                  <a16:creationId xmlns:a16="http://schemas.microsoft.com/office/drawing/2014/main" id="{AEEC51AA-AE59-D4DE-B53A-E1CC6E20200A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13" action="ppaction://hlinksldjump"/>
              <a:extLst>
                <a:ext uri="{FF2B5EF4-FFF2-40B4-BE49-F238E27FC236}">
                  <a16:creationId xmlns:a16="http://schemas.microsoft.com/office/drawing/2014/main" id="{3B41070B-2C9E-95AC-27AE-E0168A7E89F2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17" name="사각형: 둥근 모서리 16">
            <a:hlinkClick r:id="rId14" action="ppaction://hlinksldjump"/>
            <a:extLst>
              <a:ext uri="{FF2B5EF4-FFF2-40B4-BE49-F238E27FC236}">
                <a16:creationId xmlns:a16="http://schemas.microsoft.com/office/drawing/2014/main" id="{D70F2B93-ECB8-5E19-6E3C-588FA6C139EA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pic>
        <p:nvPicPr>
          <p:cNvPr id="19" name="그림 18">
            <a:extLst>
              <a:ext uri="{FF2B5EF4-FFF2-40B4-BE49-F238E27FC236}">
                <a16:creationId xmlns:a16="http://schemas.microsoft.com/office/drawing/2014/main" id="{25DECBD8-3BD4-BB8C-1277-22CF9486B908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1048889" y="788320"/>
            <a:ext cx="895523" cy="297030"/>
          </a:xfrm>
          <a:prstGeom prst="rect">
            <a:avLst/>
          </a:prstGeom>
        </p:spPr>
      </p:pic>
      <p:grpSp>
        <p:nvGrpSpPr>
          <p:cNvPr id="5" name="그룹 4">
            <a:extLst>
              <a:ext uri="{FF2B5EF4-FFF2-40B4-BE49-F238E27FC236}">
                <a16:creationId xmlns:a16="http://schemas.microsoft.com/office/drawing/2014/main" id="{C0CC5BD8-AE87-3387-0FC7-A0E044337B5E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5" name="그룹 30">
              <a:extLst>
                <a:ext uri="{FF2B5EF4-FFF2-40B4-BE49-F238E27FC236}">
                  <a16:creationId xmlns:a16="http://schemas.microsoft.com/office/drawing/2014/main" id="{0CEE2D60-BCE0-FD62-88FE-08938EF5D782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9" name="그룹 26">
                <a:extLst>
                  <a:ext uri="{FF2B5EF4-FFF2-40B4-BE49-F238E27FC236}">
                    <a16:creationId xmlns:a16="http://schemas.microsoft.com/office/drawing/2014/main" id="{659F14FB-800B-805D-C8E6-8E32DBED2F36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1" name="그래픽 60">
                  <a:extLst>
                    <a:ext uri="{FF2B5EF4-FFF2-40B4-BE49-F238E27FC236}">
                      <a16:creationId xmlns:a16="http://schemas.microsoft.com/office/drawing/2014/main" id="{9D3491B1-3FC1-AA7F-7730-1F3DB9265C7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2" name="그림 28">
                  <a:extLst>
                    <a:ext uri="{FF2B5EF4-FFF2-40B4-BE49-F238E27FC236}">
                      <a16:creationId xmlns:a16="http://schemas.microsoft.com/office/drawing/2014/main" id="{BDDB61B3-AD3A-6736-07E2-A4C49092B76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0" name="TextBox 3">
                <a:extLst>
                  <a:ext uri="{FF2B5EF4-FFF2-40B4-BE49-F238E27FC236}">
                    <a16:creationId xmlns:a16="http://schemas.microsoft.com/office/drawing/2014/main" id="{C7A8F73C-4534-33BC-443A-1993EA18F4FE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15~16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6" name="그룹 25">
              <a:extLst>
                <a:ext uri="{FF2B5EF4-FFF2-40B4-BE49-F238E27FC236}">
                  <a16:creationId xmlns:a16="http://schemas.microsoft.com/office/drawing/2014/main" id="{8B19E045-B773-6188-2CCB-E4904170170B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7" name="그래픽 57">
                <a:extLst>
                  <a:ext uri="{FF2B5EF4-FFF2-40B4-BE49-F238E27FC236}">
                    <a16:creationId xmlns:a16="http://schemas.microsoft.com/office/drawing/2014/main" id="{2E901845-C7BD-7451-E311-04EBDEE070D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15C14C7-E56B-F8E2-7689-C9D571FCD2BA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</p:bldLst>
  </p:timing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541</Words>
  <Application>Microsoft Office PowerPoint</Application>
  <PresentationFormat>와이드스크린</PresentationFormat>
  <Paragraphs>282</Paragraphs>
  <Slides>11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4" baseType="lpstr">
      <vt:lpstr>맑은 고딕</vt:lpstr>
      <vt:lpstr>Arial</vt:lpstr>
      <vt:lpstr>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2023-11-23T10:34:32Z</dcterms:created>
  <dcterms:modified xsi:type="dcterms:W3CDTF">2024-04-24T00:27:48Z</dcterms:modified>
  <cp:version/>
</cp:coreProperties>
</file>